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handoutMasterIdLst>
    <p:handoutMasterId r:id="rId38"/>
  </p:handoutMasterIdLst>
  <p:sldIdLst>
    <p:sldId id="328" r:id="rId2"/>
    <p:sldId id="340" r:id="rId3"/>
    <p:sldId id="329" r:id="rId4"/>
    <p:sldId id="341" r:id="rId5"/>
    <p:sldId id="330" r:id="rId6"/>
    <p:sldId id="342" r:id="rId7"/>
    <p:sldId id="331" r:id="rId8"/>
    <p:sldId id="333" r:id="rId9"/>
    <p:sldId id="343" r:id="rId10"/>
    <p:sldId id="344" r:id="rId11"/>
    <p:sldId id="345" r:id="rId12"/>
    <p:sldId id="347" r:id="rId13"/>
    <p:sldId id="376" r:id="rId14"/>
    <p:sldId id="377" r:id="rId15"/>
    <p:sldId id="378" r:id="rId16"/>
    <p:sldId id="380" r:id="rId17"/>
    <p:sldId id="334" r:id="rId18"/>
    <p:sldId id="336" r:id="rId19"/>
    <p:sldId id="367" r:id="rId20"/>
    <p:sldId id="349" r:id="rId21"/>
    <p:sldId id="350" r:id="rId22"/>
    <p:sldId id="351" r:id="rId23"/>
    <p:sldId id="352" r:id="rId24"/>
    <p:sldId id="353" r:id="rId25"/>
    <p:sldId id="354" r:id="rId26"/>
    <p:sldId id="355" r:id="rId27"/>
    <p:sldId id="368" r:id="rId28"/>
    <p:sldId id="337" r:id="rId29"/>
    <p:sldId id="358" r:id="rId30"/>
    <p:sldId id="359" r:id="rId31"/>
    <p:sldId id="373" r:id="rId32"/>
    <p:sldId id="374" r:id="rId33"/>
    <p:sldId id="369" r:id="rId34"/>
    <p:sldId id="370" r:id="rId35"/>
    <p:sldId id="3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8B"/>
    <a:srgbClr val="53B3AE"/>
    <a:srgbClr val="E7B144"/>
    <a:srgbClr val="DE2A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455536-E4D6-4099-BAC1-FE166FBE02A4}" v="25" dt="2022-10-21T11:26:45.293"/>
    <p1510:client id="{0F542DE1-3E1D-48D2-AD48-2D394E59DB80}" v="3" dt="2022-10-21T08:39:20.475"/>
    <p1510:client id="{116BC36C-1DF0-4763-8363-69A1FC0EBACC}" v="4" dt="2022-10-21T14:43:09.281"/>
    <p1510:client id="{13352182-6374-4A04-B4A1-AF890D63F5B0}" v="5" dt="2022-10-25T15:05:39.057"/>
    <p1510:client id="{2C7A9A78-586C-B9D8-CCE1-1275AC95684F}" v="2" dt="2022-10-21T08:40:30.357"/>
    <p1510:client id="{50A1800F-993A-5542-ACAC-5E74B20FD418}" v="2" dt="2022-10-25T15:20:08.157"/>
    <p1510:client id="{CEB582DD-B8E8-E58B-E241-1121B5DB1FCB}" v="150" dt="2022-10-21T10:11:11.551"/>
    <p1510:client id="{F308D8A1-0354-429F-88F9-6B1658556D4A}" v="70" dt="2022-10-25T07:58:39.365"/>
    <p1510:client id="{F8815527-AFA2-90D7-E595-03BA3EB02168}" v="1" dt="2022-10-21T10:40:40.2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6"/>
  </p:normalViewPr>
  <p:slideViewPr>
    <p:cSldViewPr snapToGrid="0">
      <p:cViewPr varScale="1">
        <p:scale>
          <a:sx n="105" d="100"/>
          <a:sy n="105" d="100"/>
        </p:scale>
        <p:origin x="840"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60EAB-657F-DB40-885C-CA70EBDB41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2E178C-F0CE-B44B-8E35-32457D5E8DE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CA97BF-4168-BD4B-A708-AFD084E6F4B1}" type="datetimeFigureOut">
              <a:rPr lang="en-US" smtClean="0"/>
              <a:t>10/30/24</a:t>
            </a:fld>
            <a:endParaRPr lang="en-US"/>
          </a:p>
        </p:txBody>
      </p:sp>
      <p:sp>
        <p:nvSpPr>
          <p:cNvPr id="4" name="Footer Placeholder 3">
            <a:extLst>
              <a:ext uri="{FF2B5EF4-FFF2-40B4-BE49-F238E27FC236}">
                <a16:creationId xmlns:a16="http://schemas.microsoft.com/office/drawing/2014/main" id="{E882B43E-96C5-624F-A4BB-49990523FC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439F47-BF00-9045-9304-1D61AC62C6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53ECB3-2103-B740-9BCC-6D6426E24FAE}" type="slidenum">
              <a:rPr lang="en-US" smtClean="0"/>
              <a:t>‹#›</a:t>
            </a:fld>
            <a:endParaRPr lang="en-US"/>
          </a:p>
        </p:txBody>
      </p:sp>
    </p:spTree>
    <p:extLst>
      <p:ext uri="{BB962C8B-B14F-4D97-AF65-F5344CB8AC3E}">
        <p14:creationId xmlns:p14="http://schemas.microsoft.com/office/powerpoint/2010/main" val="4183053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C7D22E-F994-5E4F-B292-D1EE05B0CD50}" type="datetimeFigureOut">
              <a:rPr lang="en-US" smtClean="0"/>
              <a:t>10/30/24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F8380-FA58-3145-A865-2AE327BFE77A}" type="slidenum">
              <a:rPr lang="en-US" smtClean="0"/>
              <a:t>‹#›</a:t>
            </a:fld>
            <a:endParaRPr lang="en-US"/>
          </a:p>
        </p:txBody>
      </p:sp>
    </p:spTree>
    <p:extLst>
      <p:ext uri="{BB962C8B-B14F-4D97-AF65-F5344CB8AC3E}">
        <p14:creationId xmlns:p14="http://schemas.microsoft.com/office/powerpoint/2010/main" val="184928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6F8380-FA58-3145-A865-2AE327BFE77A}" type="slidenum">
              <a:rPr lang="en-US" smtClean="0"/>
              <a:t>1</a:t>
            </a:fld>
            <a:endParaRPr lang="en-US"/>
          </a:p>
        </p:txBody>
      </p:sp>
    </p:spTree>
    <p:extLst>
      <p:ext uri="{BB962C8B-B14F-4D97-AF65-F5344CB8AC3E}">
        <p14:creationId xmlns:p14="http://schemas.microsoft.com/office/powerpoint/2010/main" val="64829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13</a:t>
            </a:fld>
            <a:endParaRPr lang="en-US"/>
          </a:p>
        </p:txBody>
      </p:sp>
    </p:spTree>
    <p:extLst>
      <p:ext uri="{BB962C8B-B14F-4D97-AF65-F5344CB8AC3E}">
        <p14:creationId xmlns:p14="http://schemas.microsoft.com/office/powerpoint/2010/main" val="3621202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3197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15</a:t>
            </a:fld>
            <a:endParaRPr lang="en-US"/>
          </a:p>
        </p:txBody>
      </p:sp>
    </p:spTree>
    <p:extLst>
      <p:ext uri="{BB962C8B-B14F-4D97-AF65-F5344CB8AC3E}">
        <p14:creationId xmlns:p14="http://schemas.microsoft.com/office/powerpoint/2010/main" val="4037058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16</a:t>
            </a:fld>
            <a:endParaRPr lang="en-US"/>
          </a:p>
        </p:txBody>
      </p:sp>
    </p:spTree>
    <p:extLst>
      <p:ext uri="{BB962C8B-B14F-4D97-AF65-F5344CB8AC3E}">
        <p14:creationId xmlns:p14="http://schemas.microsoft.com/office/powerpoint/2010/main" val="3356095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GB">
              <a:solidFill>
                <a:schemeClr val="dk1"/>
              </a:solidFill>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18</a:t>
            </a:fld>
            <a:endParaRPr lang="en-US"/>
          </a:p>
        </p:txBody>
      </p:sp>
    </p:spTree>
    <p:extLst>
      <p:ext uri="{BB962C8B-B14F-4D97-AF65-F5344CB8AC3E}">
        <p14:creationId xmlns:p14="http://schemas.microsoft.com/office/powerpoint/2010/main" val="2361508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Information here on the strategic approach.</a:t>
            </a:r>
            <a:endParaRPr lang="en-US"/>
          </a:p>
        </p:txBody>
      </p:sp>
      <p:sp>
        <p:nvSpPr>
          <p:cNvPr id="4" name="Slide Number Placeholder 3"/>
          <p:cNvSpPr>
            <a:spLocks noGrp="1"/>
          </p:cNvSpPr>
          <p:nvPr>
            <p:ph type="sldNum" sz="quarter" idx="5"/>
          </p:nvPr>
        </p:nvSpPr>
        <p:spPr/>
        <p:txBody>
          <a:bodyPr/>
          <a:lstStyle/>
          <a:p>
            <a:fld id="{966F8380-FA58-3145-A865-2AE327BFE77A}" type="slidenum">
              <a:rPr lang="en-US" smtClean="0"/>
              <a:t>19</a:t>
            </a:fld>
            <a:endParaRPr lang="en-US"/>
          </a:p>
        </p:txBody>
      </p:sp>
    </p:spTree>
    <p:extLst>
      <p:ext uri="{BB962C8B-B14F-4D97-AF65-F5344CB8AC3E}">
        <p14:creationId xmlns:p14="http://schemas.microsoft.com/office/powerpoint/2010/main" val="1047619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Introduce the students to the first element of designing a product – Discovery! </a:t>
            </a:r>
          </a:p>
          <a:p>
            <a:pPr marL="0" lvl="0" indent="0" algn="l" rtl="0">
              <a:spcBef>
                <a:spcPts val="0"/>
              </a:spcBef>
              <a:spcAft>
                <a:spcPts val="0"/>
              </a:spcAft>
              <a:buNone/>
            </a:pPr>
            <a:endParaRPr lang="en-GB"/>
          </a:p>
          <a:p>
            <a:pPr marL="0" lvl="0" indent="0" algn="l" rtl="0">
              <a:spcBef>
                <a:spcPts val="0"/>
              </a:spcBef>
              <a:spcAft>
                <a:spcPts val="0"/>
              </a:spcAft>
              <a:buNone/>
            </a:pPr>
            <a:r>
              <a:rPr lang="en-GB"/>
              <a:t>You have 10 minutes to brief students and then 35 minutes for them to work on this section. </a:t>
            </a:r>
            <a:r>
              <a:rPr lang="en-GB" sz="1400"/>
              <a:t> </a:t>
            </a:r>
            <a:endParaRPr lang="en-GB"/>
          </a:p>
          <a:p>
            <a:pPr marL="0" lvl="0" indent="0" algn="l" rtl="0">
              <a:spcBef>
                <a:spcPts val="0"/>
              </a:spcBef>
              <a:spcAft>
                <a:spcPts val="0"/>
              </a:spcAft>
              <a:buNone/>
            </a:pPr>
            <a:endParaRPr lang="en-GB" sz="1400"/>
          </a:p>
          <a:p>
            <a:pPr marL="0" lvl="0" indent="0" algn="l" rtl="0">
              <a:spcBef>
                <a:spcPts val="0"/>
              </a:spcBef>
              <a:spcAft>
                <a:spcPts val="0"/>
              </a:spcAft>
              <a:buNone/>
            </a:pPr>
            <a:r>
              <a:rPr lang="en-GB" sz="1400"/>
              <a:t>Remember to give them a 15 minute warning at the end to make sure they have agreed on an idea (last slide in this section) </a:t>
            </a:r>
            <a:endParaRPr lang="en-GB"/>
          </a:p>
        </p:txBody>
      </p:sp>
    </p:spTree>
    <p:extLst>
      <p:ext uri="{BB962C8B-B14F-4D97-AF65-F5344CB8AC3E}">
        <p14:creationId xmlns:p14="http://schemas.microsoft.com/office/powerpoint/2010/main" val="724669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201413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621086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a:t>Introduce the students to the second element of designing a product – Design! </a:t>
            </a:r>
          </a:p>
          <a:p>
            <a:pPr marL="0" lvl="0" indent="0" algn="l" rtl="0">
              <a:spcBef>
                <a:spcPts val="0"/>
              </a:spcBef>
              <a:spcAft>
                <a:spcPts val="0"/>
              </a:spcAft>
              <a:buNone/>
            </a:pPr>
            <a:endParaRPr lang="en-GB"/>
          </a:p>
          <a:p>
            <a:r>
              <a:rPr lang="en-GB"/>
              <a:t>You have 10 minutes to brief students and then 35 minutes for them to work on this section. </a:t>
            </a:r>
            <a:r>
              <a:rPr lang="en-GB" sz="1400"/>
              <a:t> </a:t>
            </a:r>
            <a:endParaRPr lang="en-GB"/>
          </a:p>
          <a:p>
            <a:pPr marL="0" lvl="0" indent="0" algn="l" rtl="0">
              <a:spcBef>
                <a:spcPts val="0"/>
              </a:spcBef>
              <a:spcAft>
                <a:spcPts val="0"/>
              </a:spcAft>
              <a:buNone/>
            </a:pPr>
            <a:endParaRPr lang="en-GB"/>
          </a:p>
        </p:txBody>
      </p:sp>
    </p:spTree>
    <p:extLst>
      <p:ext uri="{BB962C8B-B14F-4D97-AF65-F5344CB8AC3E}">
        <p14:creationId xmlns:p14="http://schemas.microsoft.com/office/powerpoint/2010/main" val="3826363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1200" b="0" i="0" u="none" strike="noStrike" cap="none">
                <a:solidFill>
                  <a:srgbClr val="FF0000"/>
                </a:solidFill>
                <a:latin typeface="Arial"/>
                <a:ea typeface="Arial"/>
                <a:cs typeface="Arial"/>
                <a:sym typeface="Arial"/>
              </a:rPr>
              <a:t>In this section, please include more about who you are, what you specialise in, some of the clients you work</a:t>
            </a:r>
            <a:br>
              <a:rPr lang="en-GB" sz="1200" b="0" i="0" u="none" strike="noStrike" cap="none">
                <a:solidFill>
                  <a:srgbClr val="FF0000"/>
                </a:solidFill>
                <a:latin typeface="Arial"/>
                <a:ea typeface="Arial"/>
                <a:cs typeface="Arial"/>
                <a:sym typeface="Arial"/>
              </a:rPr>
            </a:br>
            <a:r>
              <a:rPr lang="en-GB" sz="1200" b="0" i="0" u="none" strike="noStrike" cap="none">
                <a:solidFill>
                  <a:srgbClr val="FF0000"/>
                </a:solidFill>
                <a:latin typeface="Arial"/>
                <a:ea typeface="Arial"/>
                <a:cs typeface="Arial"/>
                <a:sym typeface="Arial"/>
              </a:rPr>
              <a:t>with, some of the work you have done and any other fun facts about your company. Please include an agency/company showreel or video of applicable (please keep this to a maximum of two minutes).</a:t>
            </a:r>
            <a:endParaRPr lang="en-GB" sz="3600"/>
          </a:p>
        </p:txBody>
      </p:sp>
      <p:sp>
        <p:nvSpPr>
          <p:cNvPr id="4" name="Slide Number Placeholder 3"/>
          <p:cNvSpPr>
            <a:spLocks noGrp="1"/>
          </p:cNvSpPr>
          <p:nvPr>
            <p:ph type="sldNum" sz="quarter" idx="5"/>
          </p:nvPr>
        </p:nvSpPr>
        <p:spPr/>
        <p:txBody>
          <a:bodyPr/>
          <a:lstStyle/>
          <a:p>
            <a:fld id="{966F8380-FA58-3145-A865-2AE327BFE77A}" type="slidenum">
              <a:rPr lang="en-US" smtClean="0"/>
              <a:t>2</a:t>
            </a:fld>
            <a:endParaRPr lang="en-US"/>
          </a:p>
        </p:txBody>
      </p:sp>
    </p:spTree>
    <p:extLst>
      <p:ext uri="{BB962C8B-B14F-4D97-AF65-F5344CB8AC3E}">
        <p14:creationId xmlns:p14="http://schemas.microsoft.com/office/powerpoint/2010/main" val="1440166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716300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2599826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441141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a:t>Introduce the students to the third part of the challenge – Deliver!</a:t>
            </a:r>
            <a:endParaRPr lang="en-US"/>
          </a:p>
          <a:p>
            <a:endParaRPr lang="en-GB"/>
          </a:p>
          <a:p>
            <a:r>
              <a:rPr lang="en-GB"/>
              <a:t>You have 10 minutes to brief students and then 35 minutes for them to work on this section.  </a:t>
            </a:r>
          </a:p>
          <a:p>
            <a:endParaRPr lang="en-GB"/>
          </a:p>
          <a:p>
            <a:r>
              <a:rPr lang="en-GB"/>
              <a:t>Remember to give them a 15 minute warning at the end to make sure they're ready.</a:t>
            </a:r>
          </a:p>
        </p:txBody>
      </p:sp>
    </p:spTree>
    <p:extLst>
      <p:ext uri="{BB962C8B-B14F-4D97-AF65-F5344CB8AC3E}">
        <p14:creationId xmlns:p14="http://schemas.microsoft.com/office/powerpoint/2010/main" val="442615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1618940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3046867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6F8380-FA58-3145-A865-2AE327BFE77A}" type="slidenum">
              <a:rPr lang="en-US" smtClean="0"/>
              <a:t>35</a:t>
            </a:fld>
            <a:endParaRPr lang="en-US"/>
          </a:p>
        </p:txBody>
      </p:sp>
    </p:spTree>
    <p:extLst>
      <p:ext uri="{BB962C8B-B14F-4D97-AF65-F5344CB8AC3E}">
        <p14:creationId xmlns:p14="http://schemas.microsoft.com/office/powerpoint/2010/main" val="898090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GB" sz="3600">
                <a:solidFill>
                  <a:schemeClr val="dk1"/>
                </a:solidFill>
              </a:rPr>
              <a:t>To make this part more interactive, you can pose the questions to the students – ask them for their own examples of Digital </a:t>
            </a:r>
          </a:p>
        </p:txBody>
      </p:sp>
      <p:sp>
        <p:nvSpPr>
          <p:cNvPr id="4" name="Slide Number Placeholder 3"/>
          <p:cNvSpPr>
            <a:spLocks noGrp="1"/>
          </p:cNvSpPr>
          <p:nvPr>
            <p:ph type="sldNum" sz="quarter" idx="5"/>
          </p:nvPr>
        </p:nvSpPr>
        <p:spPr/>
        <p:txBody>
          <a:bodyPr/>
          <a:lstStyle/>
          <a:p>
            <a:fld id="{966F8380-FA58-3145-A865-2AE327BFE77A}" type="slidenum">
              <a:rPr lang="en-US" smtClean="0"/>
              <a:t>4</a:t>
            </a:fld>
            <a:endParaRPr lang="en-US"/>
          </a:p>
        </p:txBody>
      </p:sp>
    </p:spTree>
    <p:extLst>
      <p:ext uri="{BB962C8B-B14F-4D97-AF65-F5344CB8AC3E}">
        <p14:creationId xmlns:p14="http://schemas.microsoft.com/office/powerpoint/2010/main" val="3242320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Let’s start off with understanding what we mean by “digital”. </a:t>
            </a:r>
          </a:p>
          <a:p>
            <a:pPr>
              <a:defRPr/>
            </a:pPr>
            <a:r>
              <a:rPr lang="en-GB"/>
              <a:t>Add the more obvious examples here – TikTok and social media…Netflix, gaming, Spotify etc </a:t>
            </a:r>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5</a:t>
            </a:fld>
            <a:endParaRPr lang="en-US"/>
          </a:p>
        </p:txBody>
      </p:sp>
    </p:spTree>
    <p:extLst>
      <p:ext uri="{BB962C8B-B14F-4D97-AF65-F5344CB8AC3E}">
        <p14:creationId xmlns:p14="http://schemas.microsoft.com/office/powerpoint/2010/main" val="2409518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Add examples of more discreet everyday use of digital. Banking, navigation, scanner in supermarkets, data analysis on football matches, health and wellness apps</a:t>
            </a:r>
          </a:p>
          <a:p>
            <a:endParaRPr lang="en-GB"/>
          </a:p>
        </p:txBody>
      </p:sp>
      <p:sp>
        <p:nvSpPr>
          <p:cNvPr id="4" name="Slide Number Placeholder 3"/>
          <p:cNvSpPr>
            <a:spLocks noGrp="1"/>
          </p:cNvSpPr>
          <p:nvPr>
            <p:ph type="sldNum" sz="quarter" idx="5"/>
          </p:nvPr>
        </p:nvSpPr>
        <p:spPr/>
        <p:txBody>
          <a:bodyPr/>
          <a:lstStyle/>
          <a:p>
            <a:fld id="{966F8380-FA58-3145-A865-2AE327BFE77A}" type="slidenum">
              <a:rPr lang="en-US" smtClean="0"/>
              <a:t>6</a:t>
            </a:fld>
            <a:endParaRPr lang="en-US"/>
          </a:p>
        </p:txBody>
      </p:sp>
    </p:spTree>
    <p:extLst>
      <p:ext uri="{BB962C8B-B14F-4D97-AF65-F5344CB8AC3E}">
        <p14:creationId xmlns:p14="http://schemas.microsoft.com/office/powerpoint/2010/main" val="384515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a:solidFill>
                  <a:schemeClr val="dk1"/>
                </a:solidFill>
              </a:rPr>
              <a:t>Explain how client do not have everything inhouse and rely a lot on specialist agencies as and when they need them.</a:t>
            </a:r>
          </a:p>
          <a:p>
            <a:pPr marL="0" lvl="0" indent="0" algn="l" rtl="0">
              <a:spcBef>
                <a:spcPts val="0"/>
              </a:spcBef>
              <a:spcAft>
                <a:spcPts val="0"/>
              </a:spcAft>
              <a:buClr>
                <a:schemeClr val="dk1"/>
              </a:buClr>
              <a:buSzPts val="1100"/>
              <a:buFont typeface="Arial"/>
              <a:buNone/>
            </a:pPr>
            <a:r>
              <a:rPr lang="en-GB" sz="1200">
                <a:solidFill>
                  <a:schemeClr val="dk1"/>
                </a:solidFill>
              </a:rPr>
              <a:t>Explain that today they are going to be a digital agency! A classroom full of developers, designer and strategists.</a:t>
            </a:r>
            <a:endParaRPr lang="en-GB" sz="1200">
              <a:solidFill>
                <a:schemeClr val="dk1"/>
              </a:solidFill>
              <a:cs typeface="Calibri"/>
            </a:endParaRPr>
          </a:p>
          <a:p>
            <a:pPr marL="0" lvl="0" indent="0" algn="l" rtl="0">
              <a:spcBef>
                <a:spcPts val="0"/>
              </a:spcBef>
              <a:spcAft>
                <a:spcPts val="0"/>
              </a:spcAft>
              <a:buClr>
                <a:schemeClr val="dk1"/>
              </a:buClr>
              <a:buSzPts val="1100"/>
              <a:buFont typeface="Arial"/>
              <a:buNone/>
            </a:pPr>
            <a:endParaRPr lang="en-GB" sz="1200">
              <a:solidFill>
                <a:schemeClr val="dk1"/>
              </a:solidFill>
            </a:endParaRPr>
          </a:p>
          <a:p>
            <a:pPr>
              <a:buClr>
                <a:schemeClr val="dk1"/>
              </a:buClr>
              <a:buSzPts val="1100"/>
            </a:pPr>
            <a:r>
              <a:rPr lang="en-GB" sz="1200">
                <a:solidFill>
                  <a:schemeClr val="dk1"/>
                </a:solidFill>
              </a:rPr>
              <a:t>And </a:t>
            </a:r>
            <a:r>
              <a:rPr lang="en-GB">
                <a:solidFill>
                  <a:schemeClr val="dk1"/>
                </a:solidFill>
              </a:rPr>
              <a:t>two</a:t>
            </a:r>
            <a:r>
              <a:rPr lang="en-GB" sz="1200">
                <a:solidFill>
                  <a:schemeClr val="dk1"/>
                </a:solidFill>
              </a:rPr>
              <a:t> big </a:t>
            </a:r>
            <a:r>
              <a:rPr lang="en-GB">
                <a:solidFill>
                  <a:schemeClr val="dk1"/>
                </a:solidFill>
              </a:rPr>
              <a:t>clients</a:t>
            </a:r>
            <a:r>
              <a:rPr lang="en-GB" sz="1200">
                <a:solidFill>
                  <a:schemeClr val="dk1"/>
                </a:solidFill>
              </a:rPr>
              <a:t> </a:t>
            </a:r>
            <a:r>
              <a:rPr lang="en-GB">
                <a:solidFill>
                  <a:schemeClr val="dk1"/>
                </a:solidFill>
              </a:rPr>
              <a:t>have</a:t>
            </a:r>
            <a:r>
              <a:rPr lang="en-GB" sz="1200">
                <a:solidFill>
                  <a:schemeClr val="dk1"/>
                </a:solidFill>
              </a:rPr>
              <a:t> sent </a:t>
            </a:r>
            <a:r>
              <a:rPr lang="en-GB">
                <a:solidFill>
                  <a:schemeClr val="dk1"/>
                </a:solidFill>
              </a:rPr>
              <a:t>us briefs</a:t>
            </a:r>
            <a:r>
              <a:rPr lang="en-GB" sz="1200">
                <a:solidFill>
                  <a:schemeClr val="dk1"/>
                </a:solidFill>
              </a:rPr>
              <a:t> to solve for them…</a:t>
            </a:r>
          </a:p>
        </p:txBody>
      </p:sp>
      <p:sp>
        <p:nvSpPr>
          <p:cNvPr id="4" name="Slide Number Placeholder 3"/>
          <p:cNvSpPr>
            <a:spLocks noGrp="1"/>
          </p:cNvSpPr>
          <p:nvPr>
            <p:ph type="sldNum" sz="quarter" idx="5"/>
          </p:nvPr>
        </p:nvSpPr>
        <p:spPr/>
        <p:txBody>
          <a:bodyPr/>
          <a:lstStyle/>
          <a:p>
            <a:fld id="{966F8380-FA58-3145-A865-2AE327BFE77A}" type="slidenum">
              <a:rPr lang="en-US" smtClean="0"/>
              <a:t>8</a:t>
            </a:fld>
            <a:endParaRPr lang="en-US"/>
          </a:p>
        </p:txBody>
      </p:sp>
    </p:spTree>
    <p:extLst>
      <p:ext uri="{BB962C8B-B14F-4D97-AF65-F5344CB8AC3E}">
        <p14:creationId xmlns:p14="http://schemas.microsoft.com/office/powerpoint/2010/main" val="2938937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10</a:t>
            </a:fld>
            <a:endParaRPr lang="en-US"/>
          </a:p>
        </p:txBody>
      </p:sp>
    </p:spTree>
    <p:extLst>
      <p:ext uri="{BB962C8B-B14F-4D97-AF65-F5344CB8AC3E}">
        <p14:creationId xmlns:p14="http://schemas.microsoft.com/office/powerpoint/2010/main" val="2066751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966F8380-FA58-3145-A865-2AE327BFE77A}" type="slidenum">
              <a:rPr lang="en-US" smtClean="0"/>
              <a:t>11</a:t>
            </a:fld>
            <a:endParaRPr lang="en-US"/>
          </a:p>
        </p:txBody>
      </p:sp>
    </p:spTree>
    <p:extLst>
      <p:ext uri="{BB962C8B-B14F-4D97-AF65-F5344CB8AC3E}">
        <p14:creationId xmlns:p14="http://schemas.microsoft.com/office/powerpoint/2010/main" val="2618086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a00e8ae6ce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a00e8ae6ce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a:cs typeface="Calibri"/>
            </a:endParaRPr>
          </a:p>
        </p:txBody>
      </p:sp>
    </p:spTree>
    <p:extLst>
      <p:ext uri="{BB962C8B-B14F-4D97-AF65-F5344CB8AC3E}">
        <p14:creationId xmlns:p14="http://schemas.microsoft.com/office/powerpoint/2010/main" val="2691934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1">
    <p:bg>
      <p:bgPr>
        <a:solidFill>
          <a:schemeClr val="bg1"/>
        </a:solidFill>
        <a:effectLst/>
      </p:bgPr>
    </p:bg>
    <p:spTree>
      <p:nvGrpSpPr>
        <p:cNvPr id="1" name="Shape 8"/>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BB1A161-A596-3359-2C05-AAB0B10397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Google Shape;9;p2"/>
          <p:cNvSpPr txBox="1">
            <a:spLocks noGrp="1"/>
          </p:cNvSpPr>
          <p:nvPr>
            <p:ph type="ctrTitle"/>
          </p:nvPr>
        </p:nvSpPr>
        <p:spPr>
          <a:xfrm>
            <a:off x="1220770" y="3429000"/>
            <a:ext cx="9722313" cy="13272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FFFFFF"/>
              </a:buClr>
              <a:buSzPts val="5000"/>
              <a:buNone/>
              <a:defRPr sz="6000" spc="-50" baseline="0">
                <a:solidFill>
                  <a:srgbClr val="FFFFFF"/>
                </a:solidFill>
                <a:latin typeface="Calibre Medium" panose="020B0603030202060203" pitchFamily="34" charset="77"/>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
        <p:nvSpPr>
          <p:cNvPr id="10" name="Google Shape;10;p2"/>
          <p:cNvSpPr txBox="1">
            <a:spLocks noGrp="1"/>
          </p:cNvSpPr>
          <p:nvPr>
            <p:ph type="subTitle" idx="1"/>
          </p:nvPr>
        </p:nvSpPr>
        <p:spPr>
          <a:xfrm>
            <a:off x="1220770" y="4805202"/>
            <a:ext cx="9722313"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
        <p:nvSpPr>
          <p:cNvPr id="5" name="Picture Placeholder 4">
            <a:extLst>
              <a:ext uri="{FF2B5EF4-FFF2-40B4-BE49-F238E27FC236}">
                <a16:creationId xmlns:a16="http://schemas.microsoft.com/office/drawing/2014/main" id="{4037A7F3-4A13-F3B2-7836-5F1D043BFC31}"/>
              </a:ext>
            </a:extLst>
          </p:cNvPr>
          <p:cNvSpPr>
            <a:spLocks noGrp="1"/>
          </p:cNvSpPr>
          <p:nvPr>
            <p:ph type="pic" sz="quarter" idx="10"/>
          </p:nvPr>
        </p:nvSpPr>
        <p:spPr>
          <a:xfrm>
            <a:off x="8442324" y="612775"/>
            <a:ext cx="3146425" cy="3141557"/>
          </a:xfrm>
        </p:spPr>
        <p:txBody>
          <a:bodyPr/>
          <a:lstStyle>
            <a:lvl1pPr marL="114300" indent="0">
              <a:buNone/>
              <a:defRPr/>
            </a:lvl1pPr>
          </a:lstStyle>
          <a:p>
            <a:r>
              <a:rPr lang="en-US"/>
              <a:t>Click icon to add picture</a:t>
            </a:r>
          </a:p>
        </p:txBody>
      </p:sp>
      <p:pic>
        <p:nvPicPr>
          <p:cNvPr id="6" name="Picture 5">
            <a:extLst>
              <a:ext uri="{FF2B5EF4-FFF2-40B4-BE49-F238E27FC236}">
                <a16:creationId xmlns:a16="http://schemas.microsoft.com/office/drawing/2014/main" id="{CBC82C69-2877-591D-7071-07E80FD64118}"/>
              </a:ext>
            </a:extLst>
          </p:cNvPr>
          <p:cNvPicPr>
            <a:picLocks noChangeAspect="1"/>
          </p:cNvPicPr>
          <p:nvPr userDrawn="1"/>
        </p:nvPicPr>
        <p:blipFill>
          <a:blip r:embed="rId3"/>
          <a:stretch>
            <a:fillRect/>
          </a:stretch>
        </p:blipFill>
        <p:spPr>
          <a:xfrm>
            <a:off x="664137" y="601200"/>
            <a:ext cx="2941641" cy="1632714"/>
          </a:xfrm>
          <a:prstGeom prst="rect">
            <a:avLst/>
          </a:prstGeom>
        </p:spPr>
      </p:pic>
    </p:spTree>
    <p:extLst>
      <p:ext uri="{BB962C8B-B14F-4D97-AF65-F5344CB8AC3E}">
        <p14:creationId xmlns:p14="http://schemas.microsoft.com/office/powerpoint/2010/main" val="3914517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299"/>
        <p:cNvGrpSpPr/>
        <p:nvPr/>
      </p:nvGrpSpPr>
      <p:grpSpPr>
        <a:xfrm>
          <a:off x="0" y="0"/>
          <a:ext cx="0" cy="0"/>
          <a:chOff x="0" y="0"/>
          <a:chExt cx="0" cy="0"/>
        </a:xfrm>
      </p:grpSpPr>
      <p:pic>
        <p:nvPicPr>
          <p:cNvPr id="4" name="Picture 3">
            <a:extLst>
              <a:ext uri="{FF2B5EF4-FFF2-40B4-BE49-F238E27FC236}">
                <a16:creationId xmlns:a16="http://schemas.microsoft.com/office/drawing/2014/main" id="{25110C36-42E7-252A-0497-75937C2C1AEE}"/>
              </a:ext>
            </a:extLst>
          </p:cNvPr>
          <p:cNvPicPr>
            <a:picLocks noChangeAspect="1"/>
          </p:cNvPicPr>
          <p:nvPr userDrawn="1"/>
        </p:nvPicPr>
        <p:blipFill>
          <a:blip r:embed="rId2"/>
          <a:srcRect/>
          <a:stretch/>
        </p:blipFill>
        <p:spPr>
          <a:xfrm>
            <a:off x="0" y="0"/>
            <a:ext cx="12192000" cy="6858000"/>
          </a:xfrm>
          <a:prstGeom prst="rect">
            <a:avLst/>
          </a:prstGeom>
        </p:spPr>
      </p:pic>
      <p:sp>
        <p:nvSpPr>
          <p:cNvPr id="300" name="Google Shape;300;p10"/>
          <p:cNvSpPr txBox="1">
            <a:spLocks noGrp="1"/>
          </p:cNvSpPr>
          <p:nvPr>
            <p:ph type="body" idx="1"/>
          </p:nvPr>
        </p:nvSpPr>
        <p:spPr>
          <a:xfrm>
            <a:off x="1002792" y="5640767"/>
            <a:ext cx="7411208" cy="806800"/>
          </a:xfrm>
          <a:prstGeom prst="rect">
            <a:avLst/>
          </a:prstGeom>
        </p:spPr>
        <p:txBody>
          <a:bodyPr spcFirstLastPara="1" wrap="square" lIns="91425" tIns="91425" rIns="91425" bIns="91425" anchor="ctr" anchorCtr="0">
            <a:noAutofit/>
          </a:bodyPr>
          <a:lstStyle>
            <a:lvl1pPr marL="609585" lvl="0" indent="-304792" algn="l">
              <a:lnSpc>
                <a:spcPct val="100000"/>
              </a:lnSpc>
              <a:spcBef>
                <a:spcPts val="0"/>
              </a:spcBef>
              <a:spcAft>
                <a:spcPts val="0"/>
              </a:spcAft>
              <a:buClr>
                <a:srgbClr val="000000"/>
              </a:buClr>
              <a:buSzPts val="1800"/>
              <a:buNone/>
              <a:defRPr>
                <a:solidFill>
                  <a:srgbClr val="000000"/>
                </a:solidFill>
                <a:latin typeface="Calibre Medium" panose="020B0603030202060203" pitchFamily="34" charset="77"/>
              </a:defRPr>
            </a:lvl1pPr>
          </a:lstStyle>
          <a:p>
            <a:endParaRPr/>
          </a:p>
        </p:txBody>
      </p:sp>
    </p:spTree>
    <p:extLst>
      <p:ext uri="{BB962C8B-B14F-4D97-AF65-F5344CB8AC3E}">
        <p14:creationId xmlns:p14="http://schemas.microsoft.com/office/powerpoint/2010/main" val="442327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049457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urple / cyan plain">
  <p:cSld name="Purple / cyan plain">
    <p:bg>
      <p:bgPr>
        <a:solidFill>
          <a:schemeClr val="accent1"/>
        </a:solidFill>
        <a:effectLst/>
      </p:bgPr>
    </p:bg>
    <p:spTree>
      <p:nvGrpSpPr>
        <p:cNvPr id="1" name="Shape 377"/>
        <p:cNvGrpSpPr/>
        <p:nvPr/>
      </p:nvGrpSpPr>
      <p:grpSpPr>
        <a:xfrm>
          <a:off x="0" y="0"/>
          <a:ext cx="0" cy="0"/>
          <a:chOff x="0" y="0"/>
          <a:chExt cx="0" cy="0"/>
        </a:xfrm>
      </p:grpSpPr>
      <p:pic>
        <p:nvPicPr>
          <p:cNvPr id="378" name="Google Shape;378;p14"/>
          <p:cNvPicPr preferRelativeResize="0"/>
          <p:nvPr/>
        </p:nvPicPr>
        <p:blipFill rotWithShape="1">
          <a:blip r:embed="rId2">
            <a:alphaModFix/>
          </a:blip>
          <a:srcRect l="65848" r="18596"/>
          <a:stretch/>
        </p:blipFill>
        <p:spPr>
          <a:xfrm>
            <a:off x="10916710" y="499356"/>
            <a:ext cx="796325" cy="690793"/>
          </a:xfrm>
          <a:prstGeom prst="rect">
            <a:avLst/>
          </a:prstGeom>
          <a:noFill/>
          <a:ln>
            <a:noFill/>
          </a:ln>
        </p:spPr>
      </p:pic>
      <p:sp>
        <p:nvSpPr>
          <p:cNvPr id="379" name="Google Shape;379;p14"/>
          <p:cNvSpPr/>
          <p:nvPr/>
        </p:nvSpPr>
        <p:spPr>
          <a:xfrm>
            <a:off x="0" y="0"/>
            <a:ext cx="12192000" cy="6858000"/>
          </a:xfrm>
          <a:prstGeom prst="rect">
            <a:avLst/>
          </a:prstGeom>
          <a:solidFill>
            <a:srgbClr val="DE2B6F"/>
          </a:solidFill>
          <a:ln>
            <a:noFill/>
          </a:ln>
        </p:spPr>
        <p:txBody>
          <a:bodyPr spcFirstLastPara="1" wrap="square" lIns="35700" tIns="35700" rIns="35700" bIns="35700" anchor="ctr" anchorCtr="0">
            <a:noAutofit/>
          </a:bodyPr>
          <a:lstStyle/>
          <a:p>
            <a:pPr marL="0" marR="0" lvl="0" indent="0" algn="l"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0" name="Google Shape;380;p14"/>
          <p:cNvSpPr/>
          <p:nvPr/>
        </p:nvSpPr>
        <p:spPr>
          <a:xfrm>
            <a:off x="-29633"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1" name="Google Shape;381;p14"/>
          <p:cNvSpPr/>
          <p:nvPr/>
        </p:nvSpPr>
        <p:spPr>
          <a:xfrm>
            <a:off x="-29633"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2" name="Google Shape;382;p14"/>
          <p:cNvSpPr/>
          <p:nvPr/>
        </p:nvSpPr>
        <p:spPr>
          <a:xfrm>
            <a:off x="-29633"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3" name="Google Shape;383;p14"/>
          <p:cNvSpPr/>
          <p:nvPr/>
        </p:nvSpPr>
        <p:spPr>
          <a:xfrm>
            <a:off x="-29633"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4" name="Google Shape;384;p14"/>
          <p:cNvSpPr/>
          <p:nvPr/>
        </p:nvSpPr>
        <p:spPr>
          <a:xfrm>
            <a:off x="-29633"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5" name="Google Shape;385;p14"/>
          <p:cNvSpPr/>
          <p:nvPr/>
        </p:nvSpPr>
        <p:spPr>
          <a:xfrm>
            <a:off x="-29633"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6" name="Google Shape;386;p14"/>
          <p:cNvSpPr/>
          <p:nvPr/>
        </p:nvSpPr>
        <p:spPr>
          <a:xfrm>
            <a:off x="-29633"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7" name="Google Shape;387;p14"/>
          <p:cNvSpPr/>
          <p:nvPr/>
        </p:nvSpPr>
        <p:spPr>
          <a:xfrm>
            <a:off x="-29633"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8" name="Google Shape;388;p14"/>
          <p:cNvSpPr/>
          <p:nvPr/>
        </p:nvSpPr>
        <p:spPr>
          <a:xfrm>
            <a:off x="-29633"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89" name="Google Shape;389;p14"/>
          <p:cNvSpPr/>
          <p:nvPr/>
        </p:nvSpPr>
        <p:spPr>
          <a:xfrm>
            <a:off x="-29633"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0" name="Google Shape;390;p14"/>
          <p:cNvSpPr/>
          <p:nvPr/>
        </p:nvSpPr>
        <p:spPr>
          <a:xfrm>
            <a:off x="-29633"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1" name="Google Shape;391;p14"/>
          <p:cNvSpPr/>
          <p:nvPr/>
        </p:nvSpPr>
        <p:spPr>
          <a:xfrm>
            <a:off x="-29633"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2" name="Google Shape;392;p14"/>
          <p:cNvSpPr/>
          <p:nvPr/>
        </p:nvSpPr>
        <p:spPr>
          <a:xfrm>
            <a:off x="-29633"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3" name="Google Shape;393;p14"/>
          <p:cNvSpPr/>
          <p:nvPr/>
        </p:nvSpPr>
        <p:spPr>
          <a:xfrm>
            <a:off x="-29633"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4" name="Google Shape;394;p14"/>
          <p:cNvSpPr/>
          <p:nvPr/>
        </p:nvSpPr>
        <p:spPr>
          <a:xfrm>
            <a:off x="-29633"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5" name="Google Shape;395;p14"/>
          <p:cNvSpPr/>
          <p:nvPr/>
        </p:nvSpPr>
        <p:spPr>
          <a:xfrm>
            <a:off x="-29633"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6" name="Google Shape;396;p14"/>
          <p:cNvSpPr/>
          <p:nvPr/>
        </p:nvSpPr>
        <p:spPr>
          <a:xfrm>
            <a:off x="3831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7" name="Google Shape;397;p14"/>
          <p:cNvSpPr/>
          <p:nvPr/>
        </p:nvSpPr>
        <p:spPr>
          <a:xfrm>
            <a:off x="3831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8" name="Google Shape;398;p14"/>
          <p:cNvSpPr/>
          <p:nvPr/>
        </p:nvSpPr>
        <p:spPr>
          <a:xfrm>
            <a:off x="3831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399" name="Google Shape;399;p14"/>
          <p:cNvSpPr/>
          <p:nvPr/>
        </p:nvSpPr>
        <p:spPr>
          <a:xfrm>
            <a:off x="3831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0" name="Google Shape;400;p14"/>
          <p:cNvSpPr/>
          <p:nvPr/>
        </p:nvSpPr>
        <p:spPr>
          <a:xfrm>
            <a:off x="3831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1" name="Google Shape;401;p14"/>
          <p:cNvSpPr/>
          <p:nvPr/>
        </p:nvSpPr>
        <p:spPr>
          <a:xfrm>
            <a:off x="3831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2" name="Google Shape;402;p14"/>
          <p:cNvSpPr/>
          <p:nvPr/>
        </p:nvSpPr>
        <p:spPr>
          <a:xfrm>
            <a:off x="3831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3" name="Google Shape;403;p14"/>
          <p:cNvSpPr/>
          <p:nvPr/>
        </p:nvSpPr>
        <p:spPr>
          <a:xfrm>
            <a:off x="3831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4" name="Google Shape;404;p14"/>
          <p:cNvSpPr/>
          <p:nvPr/>
        </p:nvSpPr>
        <p:spPr>
          <a:xfrm>
            <a:off x="3831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5" name="Google Shape;405;p14"/>
          <p:cNvSpPr/>
          <p:nvPr/>
        </p:nvSpPr>
        <p:spPr>
          <a:xfrm>
            <a:off x="3831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6" name="Google Shape;406;p14"/>
          <p:cNvSpPr/>
          <p:nvPr/>
        </p:nvSpPr>
        <p:spPr>
          <a:xfrm>
            <a:off x="3831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7" name="Google Shape;407;p14"/>
          <p:cNvSpPr/>
          <p:nvPr/>
        </p:nvSpPr>
        <p:spPr>
          <a:xfrm>
            <a:off x="3831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8" name="Google Shape;408;p14"/>
          <p:cNvSpPr/>
          <p:nvPr/>
        </p:nvSpPr>
        <p:spPr>
          <a:xfrm>
            <a:off x="3831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09" name="Google Shape;409;p14"/>
          <p:cNvSpPr/>
          <p:nvPr/>
        </p:nvSpPr>
        <p:spPr>
          <a:xfrm>
            <a:off x="3831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0" name="Google Shape;410;p14"/>
          <p:cNvSpPr/>
          <p:nvPr/>
        </p:nvSpPr>
        <p:spPr>
          <a:xfrm>
            <a:off x="3831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1" name="Google Shape;411;p14"/>
          <p:cNvSpPr/>
          <p:nvPr/>
        </p:nvSpPr>
        <p:spPr>
          <a:xfrm>
            <a:off x="3831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2" name="Google Shape;412;p14"/>
          <p:cNvSpPr/>
          <p:nvPr/>
        </p:nvSpPr>
        <p:spPr>
          <a:xfrm>
            <a:off x="8022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3" name="Google Shape;413;p14"/>
          <p:cNvSpPr/>
          <p:nvPr/>
        </p:nvSpPr>
        <p:spPr>
          <a:xfrm>
            <a:off x="8022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4" name="Google Shape;414;p14"/>
          <p:cNvSpPr/>
          <p:nvPr/>
        </p:nvSpPr>
        <p:spPr>
          <a:xfrm>
            <a:off x="8022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5" name="Google Shape;415;p14"/>
          <p:cNvSpPr/>
          <p:nvPr/>
        </p:nvSpPr>
        <p:spPr>
          <a:xfrm>
            <a:off x="8022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6" name="Google Shape;416;p14"/>
          <p:cNvSpPr/>
          <p:nvPr/>
        </p:nvSpPr>
        <p:spPr>
          <a:xfrm>
            <a:off x="8022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7" name="Google Shape;417;p14"/>
          <p:cNvSpPr/>
          <p:nvPr/>
        </p:nvSpPr>
        <p:spPr>
          <a:xfrm>
            <a:off x="8022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8" name="Google Shape;418;p14"/>
          <p:cNvSpPr/>
          <p:nvPr/>
        </p:nvSpPr>
        <p:spPr>
          <a:xfrm>
            <a:off x="8022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19" name="Google Shape;419;p14"/>
          <p:cNvSpPr/>
          <p:nvPr/>
        </p:nvSpPr>
        <p:spPr>
          <a:xfrm>
            <a:off x="8022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0" name="Google Shape;420;p14"/>
          <p:cNvSpPr/>
          <p:nvPr/>
        </p:nvSpPr>
        <p:spPr>
          <a:xfrm>
            <a:off x="8022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1" name="Google Shape;421;p14"/>
          <p:cNvSpPr/>
          <p:nvPr/>
        </p:nvSpPr>
        <p:spPr>
          <a:xfrm>
            <a:off x="8022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2" name="Google Shape;422;p14"/>
          <p:cNvSpPr/>
          <p:nvPr/>
        </p:nvSpPr>
        <p:spPr>
          <a:xfrm>
            <a:off x="8022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3" name="Google Shape;423;p14"/>
          <p:cNvSpPr/>
          <p:nvPr/>
        </p:nvSpPr>
        <p:spPr>
          <a:xfrm>
            <a:off x="8022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4" name="Google Shape;424;p14"/>
          <p:cNvSpPr/>
          <p:nvPr/>
        </p:nvSpPr>
        <p:spPr>
          <a:xfrm>
            <a:off x="8022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5" name="Google Shape;425;p14"/>
          <p:cNvSpPr/>
          <p:nvPr/>
        </p:nvSpPr>
        <p:spPr>
          <a:xfrm>
            <a:off x="8022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6" name="Google Shape;426;p14"/>
          <p:cNvSpPr/>
          <p:nvPr/>
        </p:nvSpPr>
        <p:spPr>
          <a:xfrm>
            <a:off x="8022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7" name="Google Shape;427;p14"/>
          <p:cNvSpPr/>
          <p:nvPr/>
        </p:nvSpPr>
        <p:spPr>
          <a:xfrm>
            <a:off x="8022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8" name="Google Shape;428;p14"/>
          <p:cNvSpPr/>
          <p:nvPr/>
        </p:nvSpPr>
        <p:spPr>
          <a:xfrm>
            <a:off x="12340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29" name="Google Shape;429;p14"/>
          <p:cNvSpPr/>
          <p:nvPr/>
        </p:nvSpPr>
        <p:spPr>
          <a:xfrm>
            <a:off x="12340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0" name="Google Shape;430;p14"/>
          <p:cNvSpPr/>
          <p:nvPr/>
        </p:nvSpPr>
        <p:spPr>
          <a:xfrm>
            <a:off x="12340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1" name="Google Shape;431;p14"/>
          <p:cNvSpPr/>
          <p:nvPr/>
        </p:nvSpPr>
        <p:spPr>
          <a:xfrm>
            <a:off x="12340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2" name="Google Shape;432;p14"/>
          <p:cNvSpPr/>
          <p:nvPr/>
        </p:nvSpPr>
        <p:spPr>
          <a:xfrm>
            <a:off x="12340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3" name="Google Shape;433;p14"/>
          <p:cNvSpPr/>
          <p:nvPr/>
        </p:nvSpPr>
        <p:spPr>
          <a:xfrm>
            <a:off x="12340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4" name="Google Shape;434;p14"/>
          <p:cNvSpPr/>
          <p:nvPr/>
        </p:nvSpPr>
        <p:spPr>
          <a:xfrm>
            <a:off x="12340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5" name="Google Shape;435;p14"/>
          <p:cNvSpPr/>
          <p:nvPr/>
        </p:nvSpPr>
        <p:spPr>
          <a:xfrm>
            <a:off x="12340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6" name="Google Shape;436;p14"/>
          <p:cNvSpPr/>
          <p:nvPr/>
        </p:nvSpPr>
        <p:spPr>
          <a:xfrm>
            <a:off x="12340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7" name="Google Shape;437;p14"/>
          <p:cNvSpPr/>
          <p:nvPr/>
        </p:nvSpPr>
        <p:spPr>
          <a:xfrm>
            <a:off x="12340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8" name="Google Shape;438;p14"/>
          <p:cNvSpPr/>
          <p:nvPr/>
        </p:nvSpPr>
        <p:spPr>
          <a:xfrm>
            <a:off x="12340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39" name="Google Shape;439;p14"/>
          <p:cNvSpPr/>
          <p:nvPr/>
        </p:nvSpPr>
        <p:spPr>
          <a:xfrm>
            <a:off x="12340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0" name="Google Shape;440;p14"/>
          <p:cNvSpPr/>
          <p:nvPr/>
        </p:nvSpPr>
        <p:spPr>
          <a:xfrm>
            <a:off x="12340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1" name="Google Shape;441;p14"/>
          <p:cNvSpPr/>
          <p:nvPr/>
        </p:nvSpPr>
        <p:spPr>
          <a:xfrm>
            <a:off x="12340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2" name="Google Shape;442;p14"/>
          <p:cNvSpPr/>
          <p:nvPr/>
        </p:nvSpPr>
        <p:spPr>
          <a:xfrm>
            <a:off x="12340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3" name="Google Shape;443;p14"/>
          <p:cNvSpPr/>
          <p:nvPr/>
        </p:nvSpPr>
        <p:spPr>
          <a:xfrm>
            <a:off x="12340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4" name="Google Shape;444;p14"/>
          <p:cNvSpPr/>
          <p:nvPr/>
        </p:nvSpPr>
        <p:spPr>
          <a:xfrm>
            <a:off x="16467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5" name="Google Shape;445;p14"/>
          <p:cNvSpPr/>
          <p:nvPr/>
        </p:nvSpPr>
        <p:spPr>
          <a:xfrm>
            <a:off x="16467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6" name="Google Shape;446;p14"/>
          <p:cNvSpPr/>
          <p:nvPr/>
        </p:nvSpPr>
        <p:spPr>
          <a:xfrm>
            <a:off x="16467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7" name="Google Shape;447;p14"/>
          <p:cNvSpPr/>
          <p:nvPr/>
        </p:nvSpPr>
        <p:spPr>
          <a:xfrm>
            <a:off x="16467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8" name="Google Shape;448;p14"/>
          <p:cNvSpPr/>
          <p:nvPr/>
        </p:nvSpPr>
        <p:spPr>
          <a:xfrm>
            <a:off x="16467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49" name="Google Shape;449;p14"/>
          <p:cNvSpPr/>
          <p:nvPr/>
        </p:nvSpPr>
        <p:spPr>
          <a:xfrm>
            <a:off x="16467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0" name="Google Shape;450;p14"/>
          <p:cNvSpPr/>
          <p:nvPr/>
        </p:nvSpPr>
        <p:spPr>
          <a:xfrm>
            <a:off x="16467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1" name="Google Shape;451;p14"/>
          <p:cNvSpPr/>
          <p:nvPr/>
        </p:nvSpPr>
        <p:spPr>
          <a:xfrm>
            <a:off x="16467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2" name="Google Shape;452;p14"/>
          <p:cNvSpPr/>
          <p:nvPr/>
        </p:nvSpPr>
        <p:spPr>
          <a:xfrm>
            <a:off x="16467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3" name="Google Shape;453;p14"/>
          <p:cNvSpPr/>
          <p:nvPr/>
        </p:nvSpPr>
        <p:spPr>
          <a:xfrm>
            <a:off x="16467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4" name="Google Shape;454;p14"/>
          <p:cNvSpPr/>
          <p:nvPr/>
        </p:nvSpPr>
        <p:spPr>
          <a:xfrm>
            <a:off x="16467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5" name="Google Shape;455;p14"/>
          <p:cNvSpPr/>
          <p:nvPr/>
        </p:nvSpPr>
        <p:spPr>
          <a:xfrm>
            <a:off x="16467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6" name="Google Shape;456;p14"/>
          <p:cNvSpPr/>
          <p:nvPr/>
        </p:nvSpPr>
        <p:spPr>
          <a:xfrm>
            <a:off x="16467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7" name="Google Shape;457;p14"/>
          <p:cNvSpPr/>
          <p:nvPr/>
        </p:nvSpPr>
        <p:spPr>
          <a:xfrm>
            <a:off x="16467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8" name="Google Shape;458;p14"/>
          <p:cNvSpPr/>
          <p:nvPr/>
        </p:nvSpPr>
        <p:spPr>
          <a:xfrm>
            <a:off x="16467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59" name="Google Shape;459;p14"/>
          <p:cNvSpPr/>
          <p:nvPr/>
        </p:nvSpPr>
        <p:spPr>
          <a:xfrm>
            <a:off x="16467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0" name="Google Shape;460;p14"/>
          <p:cNvSpPr/>
          <p:nvPr/>
        </p:nvSpPr>
        <p:spPr>
          <a:xfrm>
            <a:off x="20658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1" name="Google Shape;461;p14"/>
          <p:cNvSpPr/>
          <p:nvPr/>
        </p:nvSpPr>
        <p:spPr>
          <a:xfrm>
            <a:off x="20658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2" name="Google Shape;462;p14"/>
          <p:cNvSpPr/>
          <p:nvPr/>
        </p:nvSpPr>
        <p:spPr>
          <a:xfrm>
            <a:off x="20658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3" name="Google Shape;463;p14"/>
          <p:cNvSpPr/>
          <p:nvPr/>
        </p:nvSpPr>
        <p:spPr>
          <a:xfrm>
            <a:off x="20658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4" name="Google Shape;464;p14"/>
          <p:cNvSpPr/>
          <p:nvPr/>
        </p:nvSpPr>
        <p:spPr>
          <a:xfrm>
            <a:off x="20658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5" name="Google Shape;465;p14"/>
          <p:cNvSpPr/>
          <p:nvPr/>
        </p:nvSpPr>
        <p:spPr>
          <a:xfrm>
            <a:off x="20658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6" name="Google Shape;466;p14"/>
          <p:cNvSpPr/>
          <p:nvPr/>
        </p:nvSpPr>
        <p:spPr>
          <a:xfrm>
            <a:off x="20658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7" name="Google Shape;467;p14"/>
          <p:cNvSpPr/>
          <p:nvPr/>
        </p:nvSpPr>
        <p:spPr>
          <a:xfrm>
            <a:off x="20658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8" name="Google Shape;468;p14"/>
          <p:cNvSpPr/>
          <p:nvPr/>
        </p:nvSpPr>
        <p:spPr>
          <a:xfrm>
            <a:off x="20658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69" name="Google Shape;469;p14"/>
          <p:cNvSpPr/>
          <p:nvPr/>
        </p:nvSpPr>
        <p:spPr>
          <a:xfrm>
            <a:off x="20658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0" name="Google Shape;470;p14"/>
          <p:cNvSpPr/>
          <p:nvPr/>
        </p:nvSpPr>
        <p:spPr>
          <a:xfrm>
            <a:off x="20658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1" name="Google Shape;471;p14"/>
          <p:cNvSpPr/>
          <p:nvPr/>
        </p:nvSpPr>
        <p:spPr>
          <a:xfrm>
            <a:off x="20658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2" name="Google Shape;472;p14"/>
          <p:cNvSpPr/>
          <p:nvPr/>
        </p:nvSpPr>
        <p:spPr>
          <a:xfrm>
            <a:off x="20658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3" name="Google Shape;473;p14"/>
          <p:cNvSpPr/>
          <p:nvPr/>
        </p:nvSpPr>
        <p:spPr>
          <a:xfrm>
            <a:off x="20658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4" name="Google Shape;474;p14"/>
          <p:cNvSpPr/>
          <p:nvPr/>
        </p:nvSpPr>
        <p:spPr>
          <a:xfrm>
            <a:off x="20658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5" name="Google Shape;475;p14"/>
          <p:cNvSpPr/>
          <p:nvPr/>
        </p:nvSpPr>
        <p:spPr>
          <a:xfrm>
            <a:off x="20658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6" name="Google Shape;476;p14"/>
          <p:cNvSpPr/>
          <p:nvPr/>
        </p:nvSpPr>
        <p:spPr>
          <a:xfrm>
            <a:off x="24913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7" name="Google Shape;477;p14"/>
          <p:cNvSpPr/>
          <p:nvPr/>
        </p:nvSpPr>
        <p:spPr>
          <a:xfrm>
            <a:off x="24913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8" name="Google Shape;478;p14"/>
          <p:cNvSpPr/>
          <p:nvPr/>
        </p:nvSpPr>
        <p:spPr>
          <a:xfrm>
            <a:off x="24913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79" name="Google Shape;479;p14"/>
          <p:cNvSpPr/>
          <p:nvPr/>
        </p:nvSpPr>
        <p:spPr>
          <a:xfrm>
            <a:off x="24913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0" name="Google Shape;480;p14"/>
          <p:cNvSpPr/>
          <p:nvPr/>
        </p:nvSpPr>
        <p:spPr>
          <a:xfrm>
            <a:off x="24913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1" name="Google Shape;481;p14"/>
          <p:cNvSpPr/>
          <p:nvPr/>
        </p:nvSpPr>
        <p:spPr>
          <a:xfrm>
            <a:off x="24913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2" name="Google Shape;482;p14"/>
          <p:cNvSpPr/>
          <p:nvPr/>
        </p:nvSpPr>
        <p:spPr>
          <a:xfrm>
            <a:off x="24913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3" name="Google Shape;483;p14"/>
          <p:cNvSpPr/>
          <p:nvPr/>
        </p:nvSpPr>
        <p:spPr>
          <a:xfrm>
            <a:off x="24913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4" name="Google Shape;484;p14"/>
          <p:cNvSpPr/>
          <p:nvPr/>
        </p:nvSpPr>
        <p:spPr>
          <a:xfrm>
            <a:off x="24913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5" name="Google Shape;485;p14"/>
          <p:cNvSpPr/>
          <p:nvPr/>
        </p:nvSpPr>
        <p:spPr>
          <a:xfrm>
            <a:off x="24913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6" name="Google Shape;486;p14"/>
          <p:cNvSpPr/>
          <p:nvPr/>
        </p:nvSpPr>
        <p:spPr>
          <a:xfrm>
            <a:off x="24913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7" name="Google Shape;487;p14"/>
          <p:cNvSpPr/>
          <p:nvPr/>
        </p:nvSpPr>
        <p:spPr>
          <a:xfrm>
            <a:off x="24913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8" name="Google Shape;488;p14"/>
          <p:cNvSpPr/>
          <p:nvPr/>
        </p:nvSpPr>
        <p:spPr>
          <a:xfrm>
            <a:off x="24913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89" name="Google Shape;489;p14"/>
          <p:cNvSpPr/>
          <p:nvPr/>
        </p:nvSpPr>
        <p:spPr>
          <a:xfrm>
            <a:off x="24913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0" name="Google Shape;490;p14"/>
          <p:cNvSpPr/>
          <p:nvPr/>
        </p:nvSpPr>
        <p:spPr>
          <a:xfrm>
            <a:off x="24913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1" name="Google Shape;491;p14"/>
          <p:cNvSpPr/>
          <p:nvPr/>
        </p:nvSpPr>
        <p:spPr>
          <a:xfrm>
            <a:off x="24913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2" name="Google Shape;492;p14"/>
          <p:cNvSpPr/>
          <p:nvPr/>
        </p:nvSpPr>
        <p:spPr>
          <a:xfrm>
            <a:off x="29040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3" name="Google Shape;493;p14"/>
          <p:cNvSpPr/>
          <p:nvPr/>
        </p:nvSpPr>
        <p:spPr>
          <a:xfrm>
            <a:off x="29040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4" name="Google Shape;494;p14"/>
          <p:cNvSpPr/>
          <p:nvPr/>
        </p:nvSpPr>
        <p:spPr>
          <a:xfrm>
            <a:off x="29040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5" name="Google Shape;495;p14"/>
          <p:cNvSpPr/>
          <p:nvPr/>
        </p:nvSpPr>
        <p:spPr>
          <a:xfrm>
            <a:off x="29040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6" name="Google Shape;496;p14"/>
          <p:cNvSpPr/>
          <p:nvPr/>
        </p:nvSpPr>
        <p:spPr>
          <a:xfrm>
            <a:off x="29040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7" name="Google Shape;497;p14"/>
          <p:cNvSpPr/>
          <p:nvPr/>
        </p:nvSpPr>
        <p:spPr>
          <a:xfrm>
            <a:off x="29040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8" name="Google Shape;498;p14"/>
          <p:cNvSpPr/>
          <p:nvPr/>
        </p:nvSpPr>
        <p:spPr>
          <a:xfrm>
            <a:off x="29040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499" name="Google Shape;499;p14"/>
          <p:cNvSpPr/>
          <p:nvPr/>
        </p:nvSpPr>
        <p:spPr>
          <a:xfrm>
            <a:off x="29040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0" name="Google Shape;500;p14"/>
          <p:cNvSpPr/>
          <p:nvPr/>
        </p:nvSpPr>
        <p:spPr>
          <a:xfrm>
            <a:off x="29040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1" name="Google Shape;501;p14"/>
          <p:cNvSpPr/>
          <p:nvPr/>
        </p:nvSpPr>
        <p:spPr>
          <a:xfrm>
            <a:off x="29040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2" name="Google Shape;502;p14"/>
          <p:cNvSpPr/>
          <p:nvPr/>
        </p:nvSpPr>
        <p:spPr>
          <a:xfrm>
            <a:off x="29040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3" name="Google Shape;503;p14"/>
          <p:cNvSpPr/>
          <p:nvPr/>
        </p:nvSpPr>
        <p:spPr>
          <a:xfrm>
            <a:off x="29040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4" name="Google Shape;504;p14"/>
          <p:cNvSpPr/>
          <p:nvPr/>
        </p:nvSpPr>
        <p:spPr>
          <a:xfrm>
            <a:off x="29040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5" name="Google Shape;505;p14"/>
          <p:cNvSpPr/>
          <p:nvPr/>
        </p:nvSpPr>
        <p:spPr>
          <a:xfrm>
            <a:off x="29040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6" name="Google Shape;506;p14"/>
          <p:cNvSpPr/>
          <p:nvPr/>
        </p:nvSpPr>
        <p:spPr>
          <a:xfrm>
            <a:off x="29040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7" name="Google Shape;507;p14"/>
          <p:cNvSpPr/>
          <p:nvPr/>
        </p:nvSpPr>
        <p:spPr>
          <a:xfrm>
            <a:off x="29040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8" name="Google Shape;508;p14"/>
          <p:cNvSpPr/>
          <p:nvPr/>
        </p:nvSpPr>
        <p:spPr>
          <a:xfrm>
            <a:off x="33231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09" name="Google Shape;509;p14"/>
          <p:cNvSpPr/>
          <p:nvPr/>
        </p:nvSpPr>
        <p:spPr>
          <a:xfrm>
            <a:off x="33231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0" name="Google Shape;510;p14"/>
          <p:cNvSpPr/>
          <p:nvPr/>
        </p:nvSpPr>
        <p:spPr>
          <a:xfrm>
            <a:off x="33231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1" name="Google Shape;511;p14"/>
          <p:cNvSpPr/>
          <p:nvPr/>
        </p:nvSpPr>
        <p:spPr>
          <a:xfrm>
            <a:off x="33231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2" name="Google Shape;512;p14"/>
          <p:cNvSpPr/>
          <p:nvPr/>
        </p:nvSpPr>
        <p:spPr>
          <a:xfrm>
            <a:off x="33231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3" name="Google Shape;513;p14"/>
          <p:cNvSpPr/>
          <p:nvPr/>
        </p:nvSpPr>
        <p:spPr>
          <a:xfrm>
            <a:off x="33231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4" name="Google Shape;514;p14"/>
          <p:cNvSpPr/>
          <p:nvPr/>
        </p:nvSpPr>
        <p:spPr>
          <a:xfrm>
            <a:off x="33231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5" name="Google Shape;515;p14"/>
          <p:cNvSpPr/>
          <p:nvPr/>
        </p:nvSpPr>
        <p:spPr>
          <a:xfrm>
            <a:off x="33231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6" name="Google Shape;516;p14"/>
          <p:cNvSpPr/>
          <p:nvPr/>
        </p:nvSpPr>
        <p:spPr>
          <a:xfrm>
            <a:off x="33231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7" name="Google Shape;517;p14"/>
          <p:cNvSpPr/>
          <p:nvPr/>
        </p:nvSpPr>
        <p:spPr>
          <a:xfrm>
            <a:off x="33231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8" name="Google Shape;518;p14"/>
          <p:cNvSpPr/>
          <p:nvPr/>
        </p:nvSpPr>
        <p:spPr>
          <a:xfrm>
            <a:off x="33231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19" name="Google Shape;519;p14"/>
          <p:cNvSpPr/>
          <p:nvPr/>
        </p:nvSpPr>
        <p:spPr>
          <a:xfrm>
            <a:off x="33231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0" name="Google Shape;520;p14"/>
          <p:cNvSpPr/>
          <p:nvPr/>
        </p:nvSpPr>
        <p:spPr>
          <a:xfrm>
            <a:off x="33231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1" name="Google Shape;521;p14"/>
          <p:cNvSpPr/>
          <p:nvPr/>
        </p:nvSpPr>
        <p:spPr>
          <a:xfrm>
            <a:off x="33231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2" name="Google Shape;522;p14"/>
          <p:cNvSpPr/>
          <p:nvPr/>
        </p:nvSpPr>
        <p:spPr>
          <a:xfrm>
            <a:off x="33231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3" name="Google Shape;523;p14"/>
          <p:cNvSpPr/>
          <p:nvPr/>
        </p:nvSpPr>
        <p:spPr>
          <a:xfrm>
            <a:off x="33231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4" name="Google Shape;524;p14"/>
          <p:cNvSpPr/>
          <p:nvPr/>
        </p:nvSpPr>
        <p:spPr>
          <a:xfrm>
            <a:off x="37486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5" name="Google Shape;525;p14"/>
          <p:cNvSpPr/>
          <p:nvPr/>
        </p:nvSpPr>
        <p:spPr>
          <a:xfrm>
            <a:off x="37486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6" name="Google Shape;526;p14"/>
          <p:cNvSpPr/>
          <p:nvPr/>
        </p:nvSpPr>
        <p:spPr>
          <a:xfrm>
            <a:off x="37486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7" name="Google Shape;527;p14"/>
          <p:cNvSpPr/>
          <p:nvPr/>
        </p:nvSpPr>
        <p:spPr>
          <a:xfrm>
            <a:off x="37486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8" name="Google Shape;528;p14"/>
          <p:cNvSpPr/>
          <p:nvPr/>
        </p:nvSpPr>
        <p:spPr>
          <a:xfrm>
            <a:off x="37486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29" name="Google Shape;529;p14"/>
          <p:cNvSpPr/>
          <p:nvPr/>
        </p:nvSpPr>
        <p:spPr>
          <a:xfrm>
            <a:off x="37486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0" name="Google Shape;530;p14"/>
          <p:cNvSpPr/>
          <p:nvPr/>
        </p:nvSpPr>
        <p:spPr>
          <a:xfrm>
            <a:off x="37486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1" name="Google Shape;531;p14"/>
          <p:cNvSpPr/>
          <p:nvPr/>
        </p:nvSpPr>
        <p:spPr>
          <a:xfrm>
            <a:off x="37486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2" name="Google Shape;532;p14"/>
          <p:cNvSpPr/>
          <p:nvPr/>
        </p:nvSpPr>
        <p:spPr>
          <a:xfrm>
            <a:off x="37486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3" name="Google Shape;533;p14"/>
          <p:cNvSpPr/>
          <p:nvPr/>
        </p:nvSpPr>
        <p:spPr>
          <a:xfrm>
            <a:off x="37486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4" name="Google Shape;534;p14"/>
          <p:cNvSpPr/>
          <p:nvPr/>
        </p:nvSpPr>
        <p:spPr>
          <a:xfrm>
            <a:off x="37486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5" name="Google Shape;535;p14"/>
          <p:cNvSpPr/>
          <p:nvPr/>
        </p:nvSpPr>
        <p:spPr>
          <a:xfrm>
            <a:off x="37486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6" name="Google Shape;536;p14"/>
          <p:cNvSpPr/>
          <p:nvPr/>
        </p:nvSpPr>
        <p:spPr>
          <a:xfrm>
            <a:off x="37486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7" name="Google Shape;537;p14"/>
          <p:cNvSpPr/>
          <p:nvPr/>
        </p:nvSpPr>
        <p:spPr>
          <a:xfrm>
            <a:off x="37486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8" name="Google Shape;538;p14"/>
          <p:cNvSpPr/>
          <p:nvPr/>
        </p:nvSpPr>
        <p:spPr>
          <a:xfrm>
            <a:off x="37486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39" name="Google Shape;539;p14"/>
          <p:cNvSpPr/>
          <p:nvPr/>
        </p:nvSpPr>
        <p:spPr>
          <a:xfrm>
            <a:off x="37486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0" name="Google Shape;540;p14"/>
          <p:cNvSpPr/>
          <p:nvPr/>
        </p:nvSpPr>
        <p:spPr>
          <a:xfrm>
            <a:off x="41677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1" name="Google Shape;541;p14"/>
          <p:cNvSpPr/>
          <p:nvPr/>
        </p:nvSpPr>
        <p:spPr>
          <a:xfrm>
            <a:off x="41677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2" name="Google Shape;542;p14"/>
          <p:cNvSpPr/>
          <p:nvPr/>
        </p:nvSpPr>
        <p:spPr>
          <a:xfrm>
            <a:off x="41677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3" name="Google Shape;543;p14"/>
          <p:cNvSpPr/>
          <p:nvPr/>
        </p:nvSpPr>
        <p:spPr>
          <a:xfrm>
            <a:off x="41677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4" name="Google Shape;544;p14"/>
          <p:cNvSpPr/>
          <p:nvPr/>
        </p:nvSpPr>
        <p:spPr>
          <a:xfrm>
            <a:off x="41677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5" name="Google Shape;545;p14"/>
          <p:cNvSpPr/>
          <p:nvPr/>
        </p:nvSpPr>
        <p:spPr>
          <a:xfrm>
            <a:off x="41677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6" name="Google Shape;546;p14"/>
          <p:cNvSpPr/>
          <p:nvPr/>
        </p:nvSpPr>
        <p:spPr>
          <a:xfrm>
            <a:off x="41677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7" name="Google Shape;547;p14"/>
          <p:cNvSpPr/>
          <p:nvPr/>
        </p:nvSpPr>
        <p:spPr>
          <a:xfrm>
            <a:off x="41677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8" name="Google Shape;548;p14"/>
          <p:cNvSpPr/>
          <p:nvPr/>
        </p:nvSpPr>
        <p:spPr>
          <a:xfrm>
            <a:off x="41677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49" name="Google Shape;549;p14"/>
          <p:cNvSpPr/>
          <p:nvPr/>
        </p:nvSpPr>
        <p:spPr>
          <a:xfrm>
            <a:off x="41677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0" name="Google Shape;550;p14"/>
          <p:cNvSpPr/>
          <p:nvPr/>
        </p:nvSpPr>
        <p:spPr>
          <a:xfrm>
            <a:off x="41677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1" name="Google Shape;551;p14"/>
          <p:cNvSpPr/>
          <p:nvPr/>
        </p:nvSpPr>
        <p:spPr>
          <a:xfrm>
            <a:off x="41677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2" name="Google Shape;552;p14"/>
          <p:cNvSpPr/>
          <p:nvPr/>
        </p:nvSpPr>
        <p:spPr>
          <a:xfrm>
            <a:off x="41677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3" name="Google Shape;553;p14"/>
          <p:cNvSpPr/>
          <p:nvPr/>
        </p:nvSpPr>
        <p:spPr>
          <a:xfrm>
            <a:off x="41677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4" name="Google Shape;554;p14"/>
          <p:cNvSpPr/>
          <p:nvPr/>
        </p:nvSpPr>
        <p:spPr>
          <a:xfrm>
            <a:off x="41677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5" name="Google Shape;555;p14"/>
          <p:cNvSpPr/>
          <p:nvPr/>
        </p:nvSpPr>
        <p:spPr>
          <a:xfrm>
            <a:off x="41677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6" name="Google Shape;556;p14"/>
          <p:cNvSpPr/>
          <p:nvPr/>
        </p:nvSpPr>
        <p:spPr>
          <a:xfrm>
            <a:off x="45868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7" name="Google Shape;557;p14"/>
          <p:cNvSpPr/>
          <p:nvPr/>
        </p:nvSpPr>
        <p:spPr>
          <a:xfrm>
            <a:off x="45868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8" name="Google Shape;558;p14"/>
          <p:cNvSpPr/>
          <p:nvPr/>
        </p:nvSpPr>
        <p:spPr>
          <a:xfrm>
            <a:off x="45868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59" name="Google Shape;559;p14"/>
          <p:cNvSpPr/>
          <p:nvPr/>
        </p:nvSpPr>
        <p:spPr>
          <a:xfrm>
            <a:off x="45868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0" name="Google Shape;560;p14"/>
          <p:cNvSpPr/>
          <p:nvPr/>
        </p:nvSpPr>
        <p:spPr>
          <a:xfrm>
            <a:off x="45868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1" name="Google Shape;561;p14"/>
          <p:cNvSpPr/>
          <p:nvPr/>
        </p:nvSpPr>
        <p:spPr>
          <a:xfrm>
            <a:off x="45868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2" name="Google Shape;562;p14"/>
          <p:cNvSpPr/>
          <p:nvPr/>
        </p:nvSpPr>
        <p:spPr>
          <a:xfrm>
            <a:off x="45868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3" name="Google Shape;563;p14"/>
          <p:cNvSpPr/>
          <p:nvPr/>
        </p:nvSpPr>
        <p:spPr>
          <a:xfrm>
            <a:off x="45868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4" name="Google Shape;564;p14"/>
          <p:cNvSpPr/>
          <p:nvPr/>
        </p:nvSpPr>
        <p:spPr>
          <a:xfrm>
            <a:off x="45868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5" name="Google Shape;565;p14"/>
          <p:cNvSpPr/>
          <p:nvPr/>
        </p:nvSpPr>
        <p:spPr>
          <a:xfrm>
            <a:off x="45868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6" name="Google Shape;566;p14"/>
          <p:cNvSpPr/>
          <p:nvPr/>
        </p:nvSpPr>
        <p:spPr>
          <a:xfrm>
            <a:off x="45868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7" name="Google Shape;567;p14"/>
          <p:cNvSpPr/>
          <p:nvPr/>
        </p:nvSpPr>
        <p:spPr>
          <a:xfrm>
            <a:off x="45868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8" name="Google Shape;568;p14"/>
          <p:cNvSpPr/>
          <p:nvPr/>
        </p:nvSpPr>
        <p:spPr>
          <a:xfrm>
            <a:off x="45868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69" name="Google Shape;569;p14"/>
          <p:cNvSpPr/>
          <p:nvPr/>
        </p:nvSpPr>
        <p:spPr>
          <a:xfrm>
            <a:off x="45868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0" name="Google Shape;570;p14"/>
          <p:cNvSpPr/>
          <p:nvPr/>
        </p:nvSpPr>
        <p:spPr>
          <a:xfrm>
            <a:off x="45868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1" name="Google Shape;571;p14"/>
          <p:cNvSpPr/>
          <p:nvPr/>
        </p:nvSpPr>
        <p:spPr>
          <a:xfrm>
            <a:off x="45868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2" name="Google Shape;572;p14"/>
          <p:cNvSpPr/>
          <p:nvPr/>
        </p:nvSpPr>
        <p:spPr>
          <a:xfrm>
            <a:off x="50186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3" name="Google Shape;573;p14"/>
          <p:cNvSpPr/>
          <p:nvPr/>
        </p:nvSpPr>
        <p:spPr>
          <a:xfrm>
            <a:off x="50186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4" name="Google Shape;574;p14"/>
          <p:cNvSpPr/>
          <p:nvPr/>
        </p:nvSpPr>
        <p:spPr>
          <a:xfrm>
            <a:off x="50186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5" name="Google Shape;575;p14"/>
          <p:cNvSpPr/>
          <p:nvPr/>
        </p:nvSpPr>
        <p:spPr>
          <a:xfrm>
            <a:off x="50186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6" name="Google Shape;576;p14"/>
          <p:cNvSpPr/>
          <p:nvPr/>
        </p:nvSpPr>
        <p:spPr>
          <a:xfrm>
            <a:off x="50186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7" name="Google Shape;577;p14"/>
          <p:cNvSpPr/>
          <p:nvPr/>
        </p:nvSpPr>
        <p:spPr>
          <a:xfrm>
            <a:off x="50186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8" name="Google Shape;578;p14"/>
          <p:cNvSpPr/>
          <p:nvPr/>
        </p:nvSpPr>
        <p:spPr>
          <a:xfrm>
            <a:off x="50186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79" name="Google Shape;579;p14"/>
          <p:cNvSpPr/>
          <p:nvPr/>
        </p:nvSpPr>
        <p:spPr>
          <a:xfrm>
            <a:off x="50186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0" name="Google Shape;580;p14"/>
          <p:cNvSpPr/>
          <p:nvPr/>
        </p:nvSpPr>
        <p:spPr>
          <a:xfrm>
            <a:off x="50186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1" name="Google Shape;581;p14"/>
          <p:cNvSpPr/>
          <p:nvPr/>
        </p:nvSpPr>
        <p:spPr>
          <a:xfrm>
            <a:off x="50186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2" name="Google Shape;582;p14"/>
          <p:cNvSpPr/>
          <p:nvPr/>
        </p:nvSpPr>
        <p:spPr>
          <a:xfrm>
            <a:off x="50186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3" name="Google Shape;583;p14"/>
          <p:cNvSpPr/>
          <p:nvPr/>
        </p:nvSpPr>
        <p:spPr>
          <a:xfrm>
            <a:off x="50186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4" name="Google Shape;584;p14"/>
          <p:cNvSpPr/>
          <p:nvPr/>
        </p:nvSpPr>
        <p:spPr>
          <a:xfrm>
            <a:off x="50186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5" name="Google Shape;585;p14"/>
          <p:cNvSpPr/>
          <p:nvPr/>
        </p:nvSpPr>
        <p:spPr>
          <a:xfrm>
            <a:off x="50186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6" name="Google Shape;586;p14"/>
          <p:cNvSpPr/>
          <p:nvPr/>
        </p:nvSpPr>
        <p:spPr>
          <a:xfrm>
            <a:off x="50186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7" name="Google Shape;587;p14"/>
          <p:cNvSpPr/>
          <p:nvPr/>
        </p:nvSpPr>
        <p:spPr>
          <a:xfrm>
            <a:off x="50186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8" name="Google Shape;588;p14"/>
          <p:cNvSpPr/>
          <p:nvPr/>
        </p:nvSpPr>
        <p:spPr>
          <a:xfrm>
            <a:off x="54313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89" name="Google Shape;589;p14"/>
          <p:cNvSpPr/>
          <p:nvPr/>
        </p:nvSpPr>
        <p:spPr>
          <a:xfrm>
            <a:off x="54313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0" name="Google Shape;590;p14"/>
          <p:cNvSpPr/>
          <p:nvPr/>
        </p:nvSpPr>
        <p:spPr>
          <a:xfrm>
            <a:off x="54313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1" name="Google Shape;591;p14"/>
          <p:cNvSpPr/>
          <p:nvPr/>
        </p:nvSpPr>
        <p:spPr>
          <a:xfrm>
            <a:off x="54313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2" name="Google Shape;592;p14"/>
          <p:cNvSpPr/>
          <p:nvPr/>
        </p:nvSpPr>
        <p:spPr>
          <a:xfrm>
            <a:off x="54313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3" name="Google Shape;593;p14"/>
          <p:cNvSpPr/>
          <p:nvPr/>
        </p:nvSpPr>
        <p:spPr>
          <a:xfrm>
            <a:off x="54313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4" name="Google Shape;594;p14"/>
          <p:cNvSpPr/>
          <p:nvPr/>
        </p:nvSpPr>
        <p:spPr>
          <a:xfrm>
            <a:off x="54313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5" name="Google Shape;595;p14"/>
          <p:cNvSpPr/>
          <p:nvPr/>
        </p:nvSpPr>
        <p:spPr>
          <a:xfrm>
            <a:off x="54313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6" name="Google Shape;596;p14"/>
          <p:cNvSpPr/>
          <p:nvPr/>
        </p:nvSpPr>
        <p:spPr>
          <a:xfrm>
            <a:off x="54313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7" name="Google Shape;597;p14"/>
          <p:cNvSpPr/>
          <p:nvPr/>
        </p:nvSpPr>
        <p:spPr>
          <a:xfrm>
            <a:off x="54313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8" name="Google Shape;598;p14"/>
          <p:cNvSpPr/>
          <p:nvPr/>
        </p:nvSpPr>
        <p:spPr>
          <a:xfrm>
            <a:off x="54313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599" name="Google Shape;599;p14"/>
          <p:cNvSpPr/>
          <p:nvPr/>
        </p:nvSpPr>
        <p:spPr>
          <a:xfrm>
            <a:off x="54313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0" name="Google Shape;600;p14"/>
          <p:cNvSpPr/>
          <p:nvPr/>
        </p:nvSpPr>
        <p:spPr>
          <a:xfrm>
            <a:off x="54313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1" name="Google Shape;601;p14"/>
          <p:cNvSpPr/>
          <p:nvPr/>
        </p:nvSpPr>
        <p:spPr>
          <a:xfrm>
            <a:off x="54313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2" name="Google Shape;602;p14"/>
          <p:cNvSpPr/>
          <p:nvPr/>
        </p:nvSpPr>
        <p:spPr>
          <a:xfrm>
            <a:off x="54313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3" name="Google Shape;603;p14"/>
          <p:cNvSpPr/>
          <p:nvPr/>
        </p:nvSpPr>
        <p:spPr>
          <a:xfrm>
            <a:off x="54313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4" name="Google Shape;604;p14"/>
          <p:cNvSpPr/>
          <p:nvPr/>
        </p:nvSpPr>
        <p:spPr>
          <a:xfrm>
            <a:off x="58504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5" name="Google Shape;605;p14"/>
          <p:cNvSpPr/>
          <p:nvPr/>
        </p:nvSpPr>
        <p:spPr>
          <a:xfrm>
            <a:off x="58504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6" name="Google Shape;606;p14"/>
          <p:cNvSpPr/>
          <p:nvPr/>
        </p:nvSpPr>
        <p:spPr>
          <a:xfrm>
            <a:off x="58504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7" name="Google Shape;607;p14"/>
          <p:cNvSpPr/>
          <p:nvPr/>
        </p:nvSpPr>
        <p:spPr>
          <a:xfrm>
            <a:off x="58504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8" name="Google Shape;608;p14"/>
          <p:cNvSpPr/>
          <p:nvPr/>
        </p:nvSpPr>
        <p:spPr>
          <a:xfrm>
            <a:off x="58504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09" name="Google Shape;609;p14"/>
          <p:cNvSpPr/>
          <p:nvPr/>
        </p:nvSpPr>
        <p:spPr>
          <a:xfrm>
            <a:off x="58504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0" name="Google Shape;610;p14"/>
          <p:cNvSpPr/>
          <p:nvPr/>
        </p:nvSpPr>
        <p:spPr>
          <a:xfrm>
            <a:off x="58504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1" name="Google Shape;611;p14"/>
          <p:cNvSpPr/>
          <p:nvPr/>
        </p:nvSpPr>
        <p:spPr>
          <a:xfrm>
            <a:off x="58504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2" name="Google Shape;612;p14"/>
          <p:cNvSpPr/>
          <p:nvPr/>
        </p:nvSpPr>
        <p:spPr>
          <a:xfrm>
            <a:off x="58504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3" name="Google Shape;613;p14"/>
          <p:cNvSpPr/>
          <p:nvPr/>
        </p:nvSpPr>
        <p:spPr>
          <a:xfrm>
            <a:off x="58504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4" name="Google Shape;614;p14"/>
          <p:cNvSpPr/>
          <p:nvPr/>
        </p:nvSpPr>
        <p:spPr>
          <a:xfrm>
            <a:off x="58504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5" name="Google Shape;615;p14"/>
          <p:cNvSpPr/>
          <p:nvPr/>
        </p:nvSpPr>
        <p:spPr>
          <a:xfrm>
            <a:off x="58504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6" name="Google Shape;616;p14"/>
          <p:cNvSpPr/>
          <p:nvPr/>
        </p:nvSpPr>
        <p:spPr>
          <a:xfrm>
            <a:off x="58504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7" name="Google Shape;617;p14"/>
          <p:cNvSpPr/>
          <p:nvPr/>
        </p:nvSpPr>
        <p:spPr>
          <a:xfrm>
            <a:off x="58504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8" name="Google Shape;618;p14"/>
          <p:cNvSpPr/>
          <p:nvPr/>
        </p:nvSpPr>
        <p:spPr>
          <a:xfrm>
            <a:off x="58504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19" name="Google Shape;619;p14"/>
          <p:cNvSpPr/>
          <p:nvPr/>
        </p:nvSpPr>
        <p:spPr>
          <a:xfrm>
            <a:off x="58504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0" name="Google Shape;620;p14"/>
          <p:cNvSpPr/>
          <p:nvPr/>
        </p:nvSpPr>
        <p:spPr>
          <a:xfrm>
            <a:off x="62759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1" name="Google Shape;621;p14"/>
          <p:cNvSpPr/>
          <p:nvPr/>
        </p:nvSpPr>
        <p:spPr>
          <a:xfrm>
            <a:off x="62759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2" name="Google Shape;622;p14"/>
          <p:cNvSpPr/>
          <p:nvPr/>
        </p:nvSpPr>
        <p:spPr>
          <a:xfrm>
            <a:off x="62759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3" name="Google Shape;623;p14"/>
          <p:cNvSpPr/>
          <p:nvPr/>
        </p:nvSpPr>
        <p:spPr>
          <a:xfrm>
            <a:off x="62759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4" name="Google Shape;624;p14"/>
          <p:cNvSpPr/>
          <p:nvPr/>
        </p:nvSpPr>
        <p:spPr>
          <a:xfrm>
            <a:off x="62759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5" name="Google Shape;625;p14"/>
          <p:cNvSpPr/>
          <p:nvPr/>
        </p:nvSpPr>
        <p:spPr>
          <a:xfrm>
            <a:off x="62759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6" name="Google Shape;626;p14"/>
          <p:cNvSpPr/>
          <p:nvPr/>
        </p:nvSpPr>
        <p:spPr>
          <a:xfrm>
            <a:off x="62759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7" name="Google Shape;627;p14"/>
          <p:cNvSpPr/>
          <p:nvPr/>
        </p:nvSpPr>
        <p:spPr>
          <a:xfrm>
            <a:off x="62759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8" name="Google Shape;628;p14"/>
          <p:cNvSpPr/>
          <p:nvPr/>
        </p:nvSpPr>
        <p:spPr>
          <a:xfrm>
            <a:off x="62759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29" name="Google Shape;629;p14"/>
          <p:cNvSpPr/>
          <p:nvPr/>
        </p:nvSpPr>
        <p:spPr>
          <a:xfrm>
            <a:off x="62759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0" name="Google Shape;630;p14"/>
          <p:cNvSpPr/>
          <p:nvPr/>
        </p:nvSpPr>
        <p:spPr>
          <a:xfrm>
            <a:off x="62759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1" name="Google Shape;631;p14"/>
          <p:cNvSpPr/>
          <p:nvPr/>
        </p:nvSpPr>
        <p:spPr>
          <a:xfrm>
            <a:off x="62759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2" name="Google Shape;632;p14"/>
          <p:cNvSpPr/>
          <p:nvPr/>
        </p:nvSpPr>
        <p:spPr>
          <a:xfrm>
            <a:off x="62759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3" name="Google Shape;633;p14"/>
          <p:cNvSpPr/>
          <p:nvPr/>
        </p:nvSpPr>
        <p:spPr>
          <a:xfrm>
            <a:off x="62759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4" name="Google Shape;634;p14"/>
          <p:cNvSpPr/>
          <p:nvPr/>
        </p:nvSpPr>
        <p:spPr>
          <a:xfrm>
            <a:off x="62759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5" name="Google Shape;635;p14"/>
          <p:cNvSpPr/>
          <p:nvPr/>
        </p:nvSpPr>
        <p:spPr>
          <a:xfrm>
            <a:off x="62759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6" name="Google Shape;636;p14"/>
          <p:cNvSpPr/>
          <p:nvPr/>
        </p:nvSpPr>
        <p:spPr>
          <a:xfrm>
            <a:off x="66950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7" name="Google Shape;637;p14"/>
          <p:cNvSpPr/>
          <p:nvPr/>
        </p:nvSpPr>
        <p:spPr>
          <a:xfrm>
            <a:off x="66950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8" name="Google Shape;638;p14"/>
          <p:cNvSpPr/>
          <p:nvPr/>
        </p:nvSpPr>
        <p:spPr>
          <a:xfrm>
            <a:off x="66950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39" name="Google Shape;639;p14"/>
          <p:cNvSpPr/>
          <p:nvPr/>
        </p:nvSpPr>
        <p:spPr>
          <a:xfrm>
            <a:off x="66950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0" name="Google Shape;640;p14"/>
          <p:cNvSpPr/>
          <p:nvPr/>
        </p:nvSpPr>
        <p:spPr>
          <a:xfrm>
            <a:off x="66950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1" name="Google Shape;641;p14"/>
          <p:cNvSpPr/>
          <p:nvPr/>
        </p:nvSpPr>
        <p:spPr>
          <a:xfrm>
            <a:off x="66950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2" name="Google Shape;642;p14"/>
          <p:cNvSpPr/>
          <p:nvPr/>
        </p:nvSpPr>
        <p:spPr>
          <a:xfrm>
            <a:off x="66950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3" name="Google Shape;643;p14"/>
          <p:cNvSpPr/>
          <p:nvPr/>
        </p:nvSpPr>
        <p:spPr>
          <a:xfrm>
            <a:off x="66950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4" name="Google Shape;644;p14"/>
          <p:cNvSpPr/>
          <p:nvPr/>
        </p:nvSpPr>
        <p:spPr>
          <a:xfrm>
            <a:off x="66950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5" name="Google Shape;645;p14"/>
          <p:cNvSpPr/>
          <p:nvPr/>
        </p:nvSpPr>
        <p:spPr>
          <a:xfrm>
            <a:off x="66950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6" name="Google Shape;646;p14"/>
          <p:cNvSpPr/>
          <p:nvPr/>
        </p:nvSpPr>
        <p:spPr>
          <a:xfrm>
            <a:off x="66950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7" name="Google Shape;647;p14"/>
          <p:cNvSpPr/>
          <p:nvPr/>
        </p:nvSpPr>
        <p:spPr>
          <a:xfrm>
            <a:off x="66950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8" name="Google Shape;648;p14"/>
          <p:cNvSpPr/>
          <p:nvPr/>
        </p:nvSpPr>
        <p:spPr>
          <a:xfrm>
            <a:off x="66950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49" name="Google Shape;649;p14"/>
          <p:cNvSpPr/>
          <p:nvPr/>
        </p:nvSpPr>
        <p:spPr>
          <a:xfrm>
            <a:off x="66950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0" name="Google Shape;650;p14"/>
          <p:cNvSpPr/>
          <p:nvPr/>
        </p:nvSpPr>
        <p:spPr>
          <a:xfrm>
            <a:off x="66950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1" name="Google Shape;651;p14"/>
          <p:cNvSpPr/>
          <p:nvPr/>
        </p:nvSpPr>
        <p:spPr>
          <a:xfrm>
            <a:off x="66950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2" name="Google Shape;652;p14"/>
          <p:cNvSpPr/>
          <p:nvPr/>
        </p:nvSpPr>
        <p:spPr>
          <a:xfrm>
            <a:off x="71141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3" name="Google Shape;653;p14"/>
          <p:cNvSpPr/>
          <p:nvPr/>
        </p:nvSpPr>
        <p:spPr>
          <a:xfrm>
            <a:off x="71141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4" name="Google Shape;654;p14"/>
          <p:cNvSpPr/>
          <p:nvPr/>
        </p:nvSpPr>
        <p:spPr>
          <a:xfrm>
            <a:off x="71141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5" name="Google Shape;655;p14"/>
          <p:cNvSpPr/>
          <p:nvPr/>
        </p:nvSpPr>
        <p:spPr>
          <a:xfrm>
            <a:off x="71141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6" name="Google Shape;656;p14"/>
          <p:cNvSpPr/>
          <p:nvPr/>
        </p:nvSpPr>
        <p:spPr>
          <a:xfrm>
            <a:off x="71141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7" name="Google Shape;657;p14"/>
          <p:cNvSpPr/>
          <p:nvPr/>
        </p:nvSpPr>
        <p:spPr>
          <a:xfrm>
            <a:off x="71141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8" name="Google Shape;658;p14"/>
          <p:cNvSpPr/>
          <p:nvPr/>
        </p:nvSpPr>
        <p:spPr>
          <a:xfrm>
            <a:off x="71141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59" name="Google Shape;659;p14"/>
          <p:cNvSpPr/>
          <p:nvPr/>
        </p:nvSpPr>
        <p:spPr>
          <a:xfrm>
            <a:off x="71141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0" name="Google Shape;660;p14"/>
          <p:cNvSpPr/>
          <p:nvPr/>
        </p:nvSpPr>
        <p:spPr>
          <a:xfrm>
            <a:off x="71141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1" name="Google Shape;661;p14"/>
          <p:cNvSpPr/>
          <p:nvPr/>
        </p:nvSpPr>
        <p:spPr>
          <a:xfrm>
            <a:off x="71141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2" name="Google Shape;662;p14"/>
          <p:cNvSpPr/>
          <p:nvPr/>
        </p:nvSpPr>
        <p:spPr>
          <a:xfrm>
            <a:off x="71141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3" name="Google Shape;663;p14"/>
          <p:cNvSpPr/>
          <p:nvPr/>
        </p:nvSpPr>
        <p:spPr>
          <a:xfrm>
            <a:off x="71141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4" name="Google Shape;664;p14"/>
          <p:cNvSpPr/>
          <p:nvPr/>
        </p:nvSpPr>
        <p:spPr>
          <a:xfrm>
            <a:off x="71141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5" name="Google Shape;665;p14"/>
          <p:cNvSpPr/>
          <p:nvPr/>
        </p:nvSpPr>
        <p:spPr>
          <a:xfrm>
            <a:off x="71141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6" name="Google Shape;666;p14"/>
          <p:cNvSpPr/>
          <p:nvPr/>
        </p:nvSpPr>
        <p:spPr>
          <a:xfrm>
            <a:off x="71141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7" name="Google Shape;667;p14"/>
          <p:cNvSpPr/>
          <p:nvPr/>
        </p:nvSpPr>
        <p:spPr>
          <a:xfrm>
            <a:off x="71141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8" name="Google Shape;668;p14"/>
          <p:cNvSpPr/>
          <p:nvPr/>
        </p:nvSpPr>
        <p:spPr>
          <a:xfrm>
            <a:off x="75395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69" name="Google Shape;669;p14"/>
          <p:cNvSpPr/>
          <p:nvPr/>
        </p:nvSpPr>
        <p:spPr>
          <a:xfrm>
            <a:off x="75395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0" name="Google Shape;670;p14"/>
          <p:cNvSpPr/>
          <p:nvPr/>
        </p:nvSpPr>
        <p:spPr>
          <a:xfrm>
            <a:off x="75395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1" name="Google Shape;671;p14"/>
          <p:cNvSpPr/>
          <p:nvPr/>
        </p:nvSpPr>
        <p:spPr>
          <a:xfrm>
            <a:off x="75395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2" name="Google Shape;672;p14"/>
          <p:cNvSpPr/>
          <p:nvPr/>
        </p:nvSpPr>
        <p:spPr>
          <a:xfrm>
            <a:off x="75395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3" name="Google Shape;673;p14"/>
          <p:cNvSpPr/>
          <p:nvPr/>
        </p:nvSpPr>
        <p:spPr>
          <a:xfrm>
            <a:off x="75395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4" name="Google Shape;674;p14"/>
          <p:cNvSpPr/>
          <p:nvPr/>
        </p:nvSpPr>
        <p:spPr>
          <a:xfrm>
            <a:off x="75395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5" name="Google Shape;675;p14"/>
          <p:cNvSpPr/>
          <p:nvPr/>
        </p:nvSpPr>
        <p:spPr>
          <a:xfrm>
            <a:off x="75395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6" name="Google Shape;676;p14"/>
          <p:cNvSpPr/>
          <p:nvPr/>
        </p:nvSpPr>
        <p:spPr>
          <a:xfrm>
            <a:off x="75395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7" name="Google Shape;677;p14"/>
          <p:cNvSpPr/>
          <p:nvPr/>
        </p:nvSpPr>
        <p:spPr>
          <a:xfrm>
            <a:off x="75395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8" name="Google Shape;678;p14"/>
          <p:cNvSpPr/>
          <p:nvPr/>
        </p:nvSpPr>
        <p:spPr>
          <a:xfrm>
            <a:off x="75395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79" name="Google Shape;679;p14"/>
          <p:cNvSpPr/>
          <p:nvPr/>
        </p:nvSpPr>
        <p:spPr>
          <a:xfrm>
            <a:off x="75395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0" name="Google Shape;680;p14"/>
          <p:cNvSpPr/>
          <p:nvPr/>
        </p:nvSpPr>
        <p:spPr>
          <a:xfrm>
            <a:off x="75395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1" name="Google Shape;681;p14"/>
          <p:cNvSpPr/>
          <p:nvPr/>
        </p:nvSpPr>
        <p:spPr>
          <a:xfrm>
            <a:off x="75395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2" name="Google Shape;682;p14"/>
          <p:cNvSpPr/>
          <p:nvPr/>
        </p:nvSpPr>
        <p:spPr>
          <a:xfrm>
            <a:off x="75395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3" name="Google Shape;683;p14"/>
          <p:cNvSpPr/>
          <p:nvPr/>
        </p:nvSpPr>
        <p:spPr>
          <a:xfrm>
            <a:off x="75395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4" name="Google Shape;684;p14"/>
          <p:cNvSpPr/>
          <p:nvPr/>
        </p:nvSpPr>
        <p:spPr>
          <a:xfrm>
            <a:off x="79523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5" name="Google Shape;685;p14"/>
          <p:cNvSpPr/>
          <p:nvPr/>
        </p:nvSpPr>
        <p:spPr>
          <a:xfrm>
            <a:off x="79523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6" name="Google Shape;686;p14"/>
          <p:cNvSpPr/>
          <p:nvPr/>
        </p:nvSpPr>
        <p:spPr>
          <a:xfrm>
            <a:off x="79523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7" name="Google Shape;687;p14"/>
          <p:cNvSpPr/>
          <p:nvPr/>
        </p:nvSpPr>
        <p:spPr>
          <a:xfrm>
            <a:off x="79523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8" name="Google Shape;688;p14"/>
          <p:cNvSpPr/>
          <p:nvPr/>
        </p:nvSpPr>
        <p:spPr>
          <a:xfrm>
            <a:off x="79523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89" name="Google Shape;689;p14"/>
          <p:cNvSpPr/>
          <p:nvPr/>
        </p:nvSpPr>
        <p:spPr>
          <a:xfrm>
            <a:off x="79523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0" name="Google Shape;690;p14"/>
          <p:cNvSpPr/>
          <p:nvPr/>
        </p:nvSpPr>
        <p:spPr>
          <a:xfrm>
            <a:off x="79523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1" name="Google Shape;691;p14"/>
          <p:cNvSpPr/>
          <p:nvPr/>
        </p:nvSpPr>
        <p:spPr>
          <a:xfrm>
            <a:off x="79523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2" name="Google Shape;692;p14"/>
          <p:cNvSpPr/>
          <p:nvPr/>
        </p:nvSpPr>
        <p:spPr>
          <a:xfrm>
            <a:off x="79523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3" name="Google Shape;693;p14"/>
          <p:cNvSpPr/>
          <p:nvPr/>
        </p:nvSpPr>
        <p:spPr>
          <a:xfrm>
            <a:off x="79523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4" name="Google Shape;694;p14"/>
          <p:cNvSpPr/>
          <p:nvPr/>
        </p:nvSpPr>
        <p:spPr>
          <a:xfrm>
            <a:off x="79523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5" name="Google Shape;695;p14"/>
          <p:cNvSpPr/>
          <p:nvPr/>
        </p:nvSpPr>
        <p:spPr>
          <a:xfrm>
            <a:off x="79523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6" name="Google Shape;696;p14"/>
          <p:cNvSpPr/>
          <p:nvPr/>
        </p:nvSpPr>
        <p:spPr>
          <a:xfrm>
            <a:off x="79523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7" name="Google Shape;697;p14"/>
          <p:cNvSpPr/>
          <p:nvPr/>
        </p:nvSpPr>
        <p:spPr>
          <a:xfrm>
            <a:off x="79523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8" name="Google Shape;698;p14"/>
          <p:cNvSpPr/>
          <p:nvPr/>
        </p:nvSpPr>
        <p:spPr>
          <a:xfrm>
            <a:off x="79523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699" name="Google Shape;699;p14"/>
          <p:cNvSpPr/>
          <p:nvPr/>
        </p:nvSpPr>
        <p:spPr>
          <a:xfrm>
            <a:off x="79523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0" name="Google Shape;700;p14"/>
          <p:cNvSpPr/>
          <p:nvPr/>
        </p:nvSpPr>
        <p:spPr>
          <a:xfrm>
            <a:off x="83714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1" name="Google Shape;701;p14"/>
          <p:cNvSpPr/>
          <p:nvPr/>
        </p:nvSpPr>
        <p:spPr>
          <a:xfrm>
            <a:off x="83714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2" name="Google Shape;702;p14"/>
          <p:cNvSpPr/>
          <p:nvPr/>
        </p:nvSpPr>
        <p:spPr>
          <a:xfrm>
            <a:off x="83714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3" name="Google Shape;703;p14"/>
          <p:cNvSpPr/>
          <p:nvPr/>
        </p:nvSpPr>
        <p:spPr>
          <a:xfrm>
            <a:off x="83714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4" name="Google Shape;704;p14"/>
          <p:cNvSpPr/>
          <p:nvPr/>
        </p:nvSpPr>
        <p:spPr>
          <a:xfrm>
            <a:off x="83714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5" name="Google Shape;705;p14"/>
          <p:cNvSpPr/>
          <p:nvPr/>
        </p:nvSpPr>
        <p:spPr>
          <a:xfrm>
            <a:off x="83714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6" name="Google Shape;706;p14"/>
          <p:cNvSpPr/>
          <p:nvPr/>
        </p:nvSpPr>
        <p:spPr>
          <a:xfrm>
            <a:off x="83714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7" name="Google Shape;707;p14"/>
          <p:cNvSpPr/>
          <p:nvPr/>
        </p:nvSpPr>
        <p:spPr>
          <a:xfrm>
            <a:off x="83714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8" name="Google Shape;708;p14"/>
          <p:cNvSpPr/>
          <p:nvPr/>
        </p:nvSpPr>
        <p:spPr>
          <a:xfrm>
            <a:off x="83714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09" name="Google Shape;709;p14"/>
          <p:cNvSpPr/>
          <p:nvPr/>
        </p:nvSpPr>
        <p:spPr>
          <a:xfrm>
            <a:off x="83714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0" name="Google Shape;710;p14"/>
          <p:cNvSpPr/>
          <p:nvPr/>
        </p:nvSpPr>
        <p:spPr>
          <a:xfrm>
            <a:off x="83714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1" name="Google Shape;711;p14"/>
          <p:cNvSpPr/>
          <p:nvPr/>
        </p:nvSpPr>
        <p:spPr>
          <a:xfrm>
            <a:off x="83714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2" name="Google Shape;712;p14"/>
          <p:cNvSpPr/>
          <p:nvPr/>
        </p:nvSpPr>
        <p:spPr>
          <a:xfrm>
            <a:off x="83714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3" name="Google Shape;713;p14"/>
          <p:cNvSpPr/>
          <p:nvPr/>
        </p:nvSpPr>
        <p:spPr>
          <a:xfrm>
            <a:off x="83714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4" name="Google Shape;714;p14"/>
          <p:cNvSpPr/>
          <p:nvPr/>
        </p:nvSpPr>
        <p:spPr>
          <a:xfrm>
            <a:off x="83714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5" name="Google Shape;715;p14"/>
          <p:cNvSpPr/>
          <p:nvPr/>
        </p:nvSpPr>
        <p:spPr>
          <a:xfrm>
            <a:off x="83714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6" name="Google Shape;716;p14"/>
          <p:cNvSpPr/>
          <p:nvPr/>
        </p:nvSpPr>
        <p:spPr>
          <a:xfrm>
            <a:off x="87968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7" name="Google Shape;717;p14"/>
          <p:cNvSpPr/>
          <p:nvPr/>
        </p:nvSpPr>
        <p:spPr>
          <a:xfrm>
            <a:off x="87968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8" name="Google Shape;718;p14"/>
          <p:cNvSpPr/>
          <p:nvPr/>
        </p:nvSpPr>
        <p:spPr>
          <a:xfrm>
            <a:off x="87968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19" name="Google Shape;719;p14"/>
          <p:cNvSpPr/>
          <p:nvPr/>
        </p:nvSpPr>
        <p:spPr>
          <a:xfrm>
            <a:off x="87968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0" name="Google Shape;720;p14"/>
          <p:cNvSpPr/>
          <p:nvPr/>
        </p:nvSpPr>
        <p:spPr>
          <a:xfrm>
            <a:off x="87968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1" name="Google Shape;721;p14"/>
          <p:cNvSpPr/>
          <p:nvPr/>
        </p:nvSpPr>
        <p:spPr>
          <a:xfrm>
            <a:off x="87968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2" name="Google Shape;722;p14"/>
          <p:cNvSpPr/>
          <p:nvPr/>
        </p:nvSpPr>
        <p:spPr>
          <a:xfrm>
            <a:off x="87968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3" name="Google Shape;723;p14"/>
          <p:cNvSpPr/>
          <p:nvPr/>
        </p:nvSpPr>
        <p:spPr>
          <a:xfrm>
            <a:off x="87968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4" name="Google Shape;724;p14"/>
          <p:cNvSpPr/>
          <p:nvPr/>
        </p:nvSpPr>
        <p:spPr>
          <a:xfrm>
            <a:off x="87968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5" name="Google Shape;725;p14"/>
          <p:cNvSpPr/>
          <p:nvPr/>
        </p:nvSpPr>
        <p:spPr>
          <a:xfrm>
            <a:off x="87968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6" name="Google Shape;726;p14"/>
          <p:cNvSpPr/>
          <p:nvPr/>
        </p:nvSpPr>
        <p:spPr>
          <a:xfrm>
            <a:off x="87968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7" name="Google Shape;727;p14"/>
          <p:cNvSpPr/>
          <p:nvPr/>
        </p:nvSpPr>
        <p:spPr>
          <a:xfrm>
            <a:off x="87968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8" name="Google Shape;728;p14"/>
          <p:cNvSpPr/>
          <p:nvPr/>
        </p:nvSpPr>
        <p:spPr>
          <a:xfrm>
            <a:off x="87968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29" name="Google Shape;729;p14"/>
          <p:cNvSpPr/>
          <p:nvPr/>
        </p:nvSpPr>
        <p:spPr>
          <a:xfrm>
            <a:off x="87968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0" name="Google Shape;730;p14"/>
          <p:cNvSpPr/>
          <p:nvPr/>
        </p:nvSpPr>
        <p:spPr>
          <a:xfrm>
            <a:off x="87968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1" name="Google Shape;731;p14"/>
          <p:cNvSpPr/>
          <p:nvPr/>
        </p:nvSpPr>
        <p:spPr>
          <a:xfrm>
            <a:off x="87968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2" name="Google Shape;732;p14"/>
          <p:cNvSpPr/>
          <p:nvPr/>
        </p:nvSpPr>
        <p:spPr>
          <a:xfrm>
            <a:off x="92159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3" name="Google Shape;733;p14"/>
          <p:cNvSpPr/>
          <p:nvPr/>
        </p:nvSpPr>
        <p:spPr>
          <a:xfrm>
            <a:off x="92159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4" name="Google Shape;734;p14"/>
          <p:cNvSpPr/>
          <p:nvPr/>
        </p:nvSpPr>
        <p:spPr>
          <a:xfrm>
            <a:off x="92159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5" name="Google Shape;735;p14"/>
          <p:cNvSpPr/>
          <p:nvPr/>
        </p:nvSpPr>
        <p:spPr>
          <a:xfrm>
            <a:off x="92159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6" name="Google Shape;736;p14"/>
          <p:cNvSpPr/>
          <p:nvPr/>
        </p:nvSpPr>
        <p:spPr>
          <a:xfrm>
            <a:off x="92159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7" name="Google Shape;737;p14"/>
          <p:cNvSpPr/>
          <p:nvPr/>
        </p:nvSpPr>
        <p:spPr>
          <a:xfrm>
            <a:off x="92159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8" name="Google Shape;738;p14"/>
          <p:cNvSpPr/>
          <p:nvPr/>
        </p:nvSpPr>
        <p:spPr>
          <a:xfrm>
            <a:off x="92159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39" name="Google Shape;739;p14"/>
          <p:cNvSpPr/>
          <p:nvPr/>
        </p:nvSpPr>
        <p:spPr>
          <a:xfrm>
            <a:off x="92159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0" name="Google Shape;740;p14"/>
          <p:cNvSpPr/>
          <p:nvPr/>
        </p:nvSpPr>
        <p:spPr>
          <a:xfrm>
            <a:off x="92159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1" name="Google Shape;741;p14"/>
          <p:cNvSpPr/>
          <p:nvPr/>
        </p:nvSpPr>
        <p:spPr>
          <a:xfrm>
            <a:off x="92159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2" name="Google Shape;742;p14"/>
          <p:cNvSpPr/>
          <p:nvPr/>
        </p:nvSpPr>
        <p:spPr>
          <a:xfrm>
            <a:off x="92159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3" name="Google Shape;743;p14"/>
          <p:cNvSpPr/>
          <p:nvPr/>
        </p:nvSpPr>
        <p:spPr>
          <a:xfrm>
            <a:off x="92159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4" name="Google Shape;744;p14"/>
          <p:cNvSpPr/>
          <p:nvPr/>
        </p:nvSpPr>
        <p:spPr>
          <a:xfrm>
            <a:off x="92159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5" name="Google Shape;745;p14"/>
          <p:cNvSpPr/>
          <p:nvPr/>
        </p:nvSpPr>
        <p:spPr>
          <a:xfrm>
            <a:off x="92159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6" name="Google Shape;746;p14"/>
          <p:cNvSpPr/>
          <p:nvPr/>
        </p:nvSpPr>
        <p:spPr>
          <a:xfrm>
            <a:off x="92159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7" name="Google Shape;747;p14"/>
          <p:cNvSpPr/>
          <p:nvPr/>
        </p:nvSpPr>
        <p:spPr>
          <a:xfrm>
            <a:off x="92159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8" name="Google Shape;748;p14"/>
          <p:cNvSpPr/>
          <p:nvPr/>
        </p:nvSpPr>
        <p:spPr>
          <a:xfrm>
            <a:off x="96350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49" name="Google Shape;749;p14"/>
          <p:cNvSpPr/>
          <p:nvPr/>
        </p:nvSpPr>
        <p:spPr>
          <a:xfrm>
            <a:off x="96350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0" name="Google Shape;750;p14"/>
          <p:cNvSpPr/>
          <p:nvPr/>
        </p:nvSpPr>
        <p:spPr>
          <a:xfrm>
            <a:off x="96350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1" name="Google Shape;751;p14"/>
          <p:cNvSpPr/>
          <p:nvPr/>
        </p:nvSpPr>
        <p:spPr>
          <a:xfrm>
            <a:off x="96350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2" name="Google Shape;752;p14"/>
          <p:cNvSpPr/>
          <p:nvPr/>
        </p:nvSpPr>
        <p:spPr>
          <a:xfrm>
            <a:off x="96350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3" name="Google Shape;753;p14"/>
          <p:cNvSpPr/>
          <p:nvPr/>
        </p:nvSpPr>
        <p:spPr>
          <a:xfrm>
            <a:off x="96350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4" name="Google Shape;754;p14"/>
          <p:cNvSpPr/>
          <p:nvPr/>
        </p:nvSpPr>
        <p:spPr>
          <a:xfrm>
            <a:off x="96350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5" name="Google Shape;755;p14"/>
          <p:cNvSpPr/>
          <p:nvPr/>
        </p:nvSpPr>
        <p:spPr>
          <a:xfrm>
            <a:off x="96350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6" name="Google Shape;756;p14"/>
          <p:cNvSpPr/>
          <p:nvPr/>
        </p:nvSpPr>
        <p:spPr>
          <a:xfrm>
            <a:off x="96350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7" name="Google Shape;757;p14"/>
          <p:cNvSpPr/>
          <p:nvPr/>
        </p:nvSpPr>
        <p:spPr>
          <a:xfrm>
            <a:off x="96350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8" name="Google Shape;758;p14"/>
          <p:cNvSpPr/>
          <p:nvPr/>
        </p:nvSpPr>
        <p:spPr>
          <a:xfrm>
            <a:off x="96350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59" name="Google Shape;759;p14"/>
          <p:cNvSpPr/>
          <p:nvPr/>
        </p:nvSpPr>
        <p:spPr>
          <a:xfrm>
            <a:off x="96350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0" name="Google Shape;760;p14"/>
          <p:cNvSpPr/>
          <p:nvPr/>
        </p:nvSpPr>
        <p:spPr>
          <a:xfrm>
            <a:off x="96350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1" name="Google Shape;761;p14"/>
          <p:cNvSpPr/>
          <p:nvPr/>
        </p:nvSpPr>
        <p:spPr>
          <a:xfrm>
            <a:off x="96350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2" name="Google Shape;762;p14"/>
          <p:cNvSpPr/>
          <p:nvPr/>
        </p:nvSpPr>
        <p:spPr>
          <a:xfrm>
            <a:off x="96350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3" name="Google Shape;763;p14"/>
          <p:cNvSpPr/>
          <p:nvPr/>
        </p:nvSpPr>
        <p:spPr>
          <a:xfrm>
            <a:off x="96350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4" name="Google Shape;764;p14"/>
          <p:cNvSpPr/>
          <p:nvPr/>
        </p:nvSpPr>
        <p:spPr>
          <a:xfrm>
            <a:off x="100605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5" name="Google Shape;765;p14"/>
          <p:cNvSpPr/>
          <p:nvPr/>
        </p:nvSpPr>
        <p:spPr>
          <a:xfrm>
            <a:off x="100605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6" name="Google Shape;766;p14"/>
          <p:cNvSpPr/>
          <p:nvPr/>
        </p:nvSpPr>
        <p:spPr>
          <a:xfrm>
            <a:off x="100605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7" name="Google Shape;767;p14"/>
          <p:cNvSpPr/>
          <p:nvPr/>
        </p:nvSpPr>
        <p:spPr>
          <a:xfrm>
            <a:off x="100605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8" name="Google Shape;768;p14"/>
          <p:cNvSpPr/>
          <p:nvPr/>
        </p:nvSpPr>
        <p:spPr>
          <a:xfrm>
            <a:off x="100605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69" name="Google Shape;769;p14"/>
          <p:cNvSpPr/>
          <p:nvPr/>
        </p:nvSpPr>
        <p:spPr>
          <a:xfrm>
            <a:off x="100605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0" name="Google Shape;770;p14"/>
          <p:cNvSpPr/>
          <p:nvPr/>
        </p:nvSpPr>
        <p:spPr>
          <a:xfrm>
            <a:off x="100605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1" name="Google Shape;771;p14"/>
          <p:cNvSpPr/>
          <p:nvPr/>
        </p:nvSpPr>
        <p:spPr>
          <a:xfrm>
            <a:off x="100605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2" name="Google Shape;772;p14"/>
          <p:cNvSpPr/>
          <p:nvPr/>
        </p:nvSpPr>
        <p:spPr>
          <a:xfrm>
            <a:off x="100605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3" name="Google Shape;773;p14"/>
          <p:cNvSpPr/>
          <p:nvPr/>
        </p:nvSpPr>
        <p:spPr>
          <a:xfrm>
            <a:off x="100605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4" name="Google Shape;774;p14"/>
          <p:cNvSpPr/>
          <p:nvPr/>
        </p:nvSpPr>
        <p:spPr>
          <a:xfrm>
            <a:off x="100605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5" name="Google Shape;775;p14"/>
          <p:cNvSpPr/>
          <p:nvPr/>
        </p:nvSpPr>
        <p:spPr>
          <a:xfrm>
            <a:off x="100605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6" name="Google Shape;776;p14"/>
          <p:cNvSpPr/>
          <p:nvPr/>
        </p:nvSpPr>
        <p:spPr>
          <a:xfrm>
            <a:off x="100605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7" name="Google Shape;777;p14"/>
          <p:cNvSpPr/>
          <p:nvPr/>
        </p:nvSpPr>
        <p:spPr>
          <a:xfrm>
            <a:off x="100605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8" name="Google Shape;778;p14"/>
          <p:cNvSpPr/>
          <p:nvPr/>
        </p:nvSpPr>
        <p:spPr>
          <a:xfrm>
            <a:off x="100605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79" name="Google Shape;779;p14"/>
          <p:cNvSpPr/>
          <p:nvPr/>
        </p:nvSpPr>
        <p:spPr>
          <a:xfrm>
            <a:off x="100605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0" name="Google Shape;780;p14"/>
          <p:cNvSpPr/>
          <p:nvPr/>
        </p:nvSpPr>
        <p:spPr>
          <a:xfrm>
            <a:off x="104796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1" name="Google Shape;781;p14"/>
          <p:cNvSpPr/>
          <p:nvPr/>
        </p:nvSpPr>
        <p:spPr>
          <a:xfrm>
            <a:off x="104796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2" name="Google Shape;782;p14"/>
          <p:cNvSpPr/>
          <p:nvPr/>
        </p:nvSpPr>
        <p:spPr>
          <a:xfrm>
            <a:off x="104796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3" name="Google Shape;783;p14"/>
          <p:cNvSpPr/>
          <p:nvPr/>
        </p:nvSpPr>
        <p:spPr>
          <a:xfrm>
            <a:off x="104796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4" name="Google Shape;784;p14"/>
          <p:cNvSpPr/>
          <p:nvPr/>
        </p:nvSpPr>
        <p:spPr>
          <a:xfrm>
            <a:off x="104796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5" name="Google Shape;785;p14"/>
          <p:cNvSpPr/>
          <p:nvPr/>
        </p:nvSpPr>
        <p:spPr>
          <a:xfrm>
            <a:off x="104796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6" name="Google Shape;786;p14"/>
          <p:cNvSpPr/>
          <p:nvPr/>
        </p:nvSpPr>
        <p:spPr>
          <a:xfrm>
            <a:off x="104796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7" name="Google Shape;787;p14"/>
          <p:cNvSpPr/>
          <p:nvPr/>
        </p:nvSpPr>
        <p:spPr>
          <a:xfrm>
            <a:off x="104796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8" name="Google Shape;788;p14"/>
          <p:cNvSpPr/>
          <p:nvPr/>
        </p:nvSpPr>
        <p:spPr>
          <a:xfrm>
            <a:off x="104796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89" name="Google Shape;789;p14"/>
          <p:cNvSpPr/>
          <p:nvPr/>
        </p:nvSpPr>
        <p:spPr>
          <a:xfrm>
            <a:off x="104796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0" name="Google Shape;790;p14"/>
          <p:cNvSpPr/>
          <p:nvPr/>
        </p:nvSpPr>
        <p:spPr>
          <a:xfrm>
            <a:off x="104796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1" name="Google Shape;791;p14"/>
          <p:cNvSpPr/>
          <p:nvPr/>
        </p:nvSpPr>
        <p:spPr>
          <a:xfrm>
            <a:off x="104796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2" name="Google Shape;792;p14"/>
          <p:cNvSpPr/>
          <p:nvPr/>
        </p:nvSpPr>
        <p:spPr>
          <a:xfrm>
            <a:off x="104796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3" name="Google Shape;793;p14"/>
          <p:cNvSpPr/>
          <p:nvPr/>
        </p:nvSpPr>
        <p:spPr>
          <a:xfrm>
            <a:off x="104796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4" name="Google Shape;794;p14"/>
          <p:cNvSpPr/>
          <p:nvPr/>
        </p:nvSpPr>
        <p:spPr>
          <a:xfrm>
            <a:off x="104796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5" name="Google Shape;795;p14"/>
          <p:cNvSpPr/>
          <p:nvPr/>
        </p:nvSpPr>
        <p:spPr>
          <a:xfrm>
            <a:off x="104796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6" name="Google Shape;796;p14"/>
          <p:cNvSpPr/>
          <p:nvPr/>
        </p:nvSpPr>
        <p:spPr>
          <a:xfrm>
            <a:off x="10905067"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7" name="Google Shape;797;p14"/>
          <p:cNvSpPr/>
          <p:nvPr/>
        </p:nvSpPr>
        <p:spPr>
          <a:xfrm>
            <a:off x="10905067"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8" name="Google Shape;798;p14"/>
          <p:cNvSpPr/>
          <p:nvPr/>
        </p:nvSpPr>
        <p:spPr>
          <a:xfrm>
            <a:off x="10905067"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799" name="Google Shape;799;p14"/>
          <p:cNvSpPr/>
          <p:nvPr/>
        </p:nvSpPr>
        <p:spPr>
          <a:xfrm>
            <a:off x="10905067"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0" name="Google Shape;800;p14"/>
          <p:cNvSpPr/>
          <p:nvPr/>
        </p:nvSpPr>
        <p:spPr>
          <a:xfrm>
            <a:off x="10905067"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1" name="Google Shape;801;p14"/>
          <p:cNvSpPr/>
          <p:nvPr/>
        </p:nvSpPr>
        <p:spPr>
          <a:xfrm>
            <a:off x="10905067"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2" name="Google Shape;802;p14"/>
          <p:cNvSpPr/>
          <p:nvPr/>
        </p:nvSpPr>
        <p:spPr>
          <a:xfrm>
            <a:off x="10905067"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3" name="Google Shape;803;p14"/>
          <p:cNvSpPr/>
          <p:nvPr/>
        </p:nvSpPr>
        <p:spPr>
          <a:xfrm>
            <a:off x="10905067"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4" name="Google Shape;804;p14"/>
          <p:cNvSpPr/>
          <p:nvPr/>
        </p:nvSpPr>
        <p:spPr>
          <a:xfrm>
            <a:off x="10905067"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5" name="Google Shape;805;p14"/>
          <p:cNvSpPr/>
          <p:nvPr/>
        </p:nvSpPr>
        <p:spPr>
          <a:xfrm>
            <a:off x="10905067"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6" name="Google Shape;806;p14"/>
          <p:cNvSpPr/>
          <p:nvPr/>
        </p:nvSpPr>
        <p:spPr>
          <a:xfrm>
            <a:off x="10905067"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7" name="Google Shape;807;p14"/>
          <p:cNvSpPr/>
          <p:nvPr/>
        </p:nvSpPr>
        <p:spPr>
          <a:xfrm>
            <a:off x="10905067"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8" name="Google Shape;808;p14"/>
          <p:cNvSpPr/>
          <p:nvPr/>
        </p:nvSpPr>
        <p:spPr>
          <a:xfrm>
            <a:off x="10905067"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09" name="Google Shape;809;p14"/>
          <p:cNvSpPr/>
          <p:nvPr/>
        </p:nvSpPr>
        <p:spPr>
          <a:xfrm>
            <a:off x="10905067"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0" name="Google Shape;810;p14"/>
          <p:cNvSpPr/>
          <p:nvPr/>
        </p:nvSpPr>
        <p:spPr>
          <a:xfrm>
            <a:off x="10905067"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1" name="Google Shape;811;p14"/>
          <p:cNvSpPr/>
          <p:nvPr/>
        </p:nvSpPr>
        <p:spPr>
          <a:xfrm>
            <a:off x="10905067"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2" name="Google Shape;812;p14"/>
          <p:cNvSpPr/>
          <p:nvPr/>
        </p:nvSpPr>
        <p:spPr>
          <a:xfrm>
            <a:off x="113305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3" name="Google Shape;813;p14"/>
          <p:cNvSpPr/>
          <p:nvPr/>
        </p:nvSpPr>
        <p:spPr>
          <a:xfrm>
            <a:off x="113305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4" name="Google Shape;814;p14"/>
          <p:cNvSpPr/>
          <p:nvPr/>
        </p:nvSpPr>
        <p:spPr>
          <a:xfrm>
            <a:off x="113305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5" name="Google Shape;815;p14"/>
          <p:cNvSpPr/>
          <p:nvPr/>
        </p:nvSpPr>
        <p:spPr>
          <a:xfrm>
            <a:off x="113305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6" name="Google Shape;816;p14"/>
          <p:cNvSpPr/>
          <p:nvPr/>
        </p:nvSpPr>
        <p:spPr>
          <a:xfrm>
            <a:off x="113305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7" name="Google Shape;817;p14"/>
          <p:cNvSpPr/>
          <p:nvPr/>
        </p:nvSpPr>
        <p:spPr>
          <a:xfrm>
            <a:off x="113305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8" name="Google Shape;818;p14"/>
          <p:cNvSpPr/>
          <p:nvPr/>
        </p:nvSpPr>
        <p:spPr>
          <a:xfrm>
            <a:off x="113305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19" name="Google Shape;819;p14"/>
          <p:cNvSpPr/>
          <p:nvPr/>
        </p:nvSpPr>
        <p:spPr>
          <a:xfrm>
            <a:off x="113305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0" name="Google Shape;820;p14"/>
          <p:cNvSpPr/>
          <p:nvPr/>
        </p:nvSpPr>
        <p:spPr>
          <a:xfrm>
            <a:off x="113305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1" name="Google Shape;821;p14"/>
          <p:cNvSpPr/>
          <p:nvPr/>
        </p:nvSpPr>
        <p:spPr>
          <a:xfrm>
            <a:off x="113305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2" name="Google Shape;822;p14"/>
          <p:cNvSpPr/>
          <p:nvPr/>
        </p:nvSpPr>
        <p:spPr>
          <a:xfrm>
            <a:off x="113305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3" name="Google Shape;823;p14"/>
          <p:cNvSpPr/>
          <p:nvPr/>
        </p:nvSpPr>
        <p:spPr>
          <a:xfrm>
            <a:off x="113305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4" name="Google Shape;824;p14"/>
          <p:cNvSpPr/>
          <p:nvPr/>
        </p:nvSpPr>
        <p:spPr>
          <a:xfrm>
            <a:off x="113305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5" name="Google Shape;825;p14"/>
          <p:cNvSpPr/>
          <p:nvPr/>
        </p:nvSpPr>
        <p:spPr>
          <a:xfrm>
            <a:off x="113305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6" name="Google Shape;826;p14"/>
          <p:cNvSpPr/>
          <p:nvPr/>
        </p:nvSpPr>
        <p:spPr>
          <a:xfrm>
            <a:off x="113305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7" name="Google Shape;827;p14"/>
          <p:cNvSpPr/>
          <p:nvPr/>
        </p:nvSpPr>
        <p:spPr>
          <a:xfrm>
            <a:off x="113305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8" name="Google Shape;828;p14"/>
          <p:cNvSpPr/>
          <p:nvPr/>
        </p:nvSpPr>
        <p:spPr>
          <a:xfrm>
            <a:off x="11762316" y="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29" name="Google Shape;829;p14"/>
          <p:cNvSpPr/>
          <p:nvPr/>
        </p:nvSpPr>
        <p:spPr>
          <a:xfrm>
            <a:off x="11762316" y="428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0" name="Google Shape;830;p14"/>
          <p:cNvSpPr/>
          <p:nvPr/>
        </p:nvSpPr>
        <p:spPr>
          <a:xfrm>
            <a:off x="11762316" y="8572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1" name="Google Shape;831;p14"/>
          <p:cNvSpPr/>
          <p:nvPr/>
        </p:nvSpPr>
        <p:spPr>
          <a:xfrm>
            <a:off x="11762316" y="12858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2" name="Google Shape;832;p14"/>
          <p:cNvSpPr/>
          <p:nvPr/>
        </p:nvSpPr>
        <p:spPr>
          <a:xfrm>
            <a:off x="11762316" y="1712459"/>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3" name="Google Shape;833;p14"/>
          <p:cNvSpPr/>
          <p:nvPr/>
        </p:nvSpPr>
        <p:spPr>
          <a:xfrm>
            <a:off x="11762316" y="2145167"/>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4" name="Google Shape;834;p14"/>
          <p:cNvSpPr/>
          <p:nvPr/>
        </p:nvSpPr>
        <p:spPr>
          <a:xfrm>
            <a:off x="11762316" y="2571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5" name="Google Shape;835;p14"/>
          <p:cNvSpPr/>
          <p:nvPr/>
        </p:nvSpPr>
        <p:spPr>
          <a:xfrm>
            <a:off x="11762316" y="3000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6" name="Google Shape;836;p14"/>
          <p:cNvSpPr/>
          <p:nvPr/>
        </p:nvSpPr>
        <p:spPr>
          <a:xfrm>
            <a:off x="11762316" y="34290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7" name="Google Shape;837;p14"/>
          <p:cNvSpPr/>
          <p:nvPr/>
        </p:nvSpPr>
        <p:spPr>
          <a:xfrm>
            <a:off x="11762316" y="38576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8" name="Google Shape;838;p14"/>
          <p:cNvSpPr/>
          <p:nvPr/>
        </p:nvSpPr>
        <p:spPr>
          <a:xfrm>
            <a:off x="11762316" y="4284208"/>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39" name="Google Shape;839;p14"/>
          <p:cNvSpPr/>
          <p:nvPr/>
        </p:nvSpPr>
        <p:spPr>
          <a:xfrm>
            <a:off x="11762316" y="4716916"/>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0" name="Google Shape;840;p14"/>
          <p:cNvSpPr/>
          <p:nvPr/>
        </p:nvSpPr>
        <p:spPr>
          <a:xfrm>
            <a:off x="11762316" y="5143500"/>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1" name="Google Shape;841;p14"/>
          <p:cNvSpPr/>
          <p:nvPr/>
        </p:nvSpPr>
        <p:spPr>
          <a:xfrm>
            <a:off x="11762316" y="557212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2" name="Google Shape;842;p14"/>
          <p:cNvSpPr/>
          <p:nvPr/>
        </p:nvSpPr>
        <p:spPr>
          <a:xfrm>
            <a:off x="11762316" y="6000751"/>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3" name="Google Shape;843;p14"/>
          <p:cNvSpPr/>
          <p:nvPr/>
        </p:nvSpPr>
        <p:spPr>
          <a:xfrm>
            <a:off x="11762316" y="6429375"/>
            <a:ext cx="428800" cy="428800"/>
          </a:xfrm>
          <a:prstGeom prst="rect">
            <a:avLst/>
          </a:prstGeom>
          <a:solidFill>
            <a:srgbClr val="54B3AE"/>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2200"/>
              <a:buFont typeface="Gill Sans"/>
              <a:buNone/>
            </a:pPr>
            <a:endParaRPr sz="2933" b="0" i="0" u="none" strike="noStrike" cap="none">
              <a:solidFill>
                <a:srgbClr val="000000"/>
              </a:solidFill>
              <a:latin typeface="Gill Sans"/>
              <a:ea typeface="Gill Sans"/>
              <a:cs typeface="Gill Sans"/>
              <a:sym typeface="Gill Sans"/>
            </a:endParaRPr>
          </a:p>
        </p:txBody>
      </p:sp>
      <p:sp>
        <p:nvSpPr>
          <p:cNvPr id="844" name="Google Shape;844;p14"/>
          <p:cNvSpPr txBox="1">
            <a:spLocks noGrp="1"/>
          </p:cNvSpPr>
          <p:nvPr>
            <p:ph type="sldNum" idx="12"/>
          </p:nvPr>
        </p:nvSpPr>
        <p:spPr>
          <a:xfrm>
            <a:off x="5976441" y="6509743"/>
            <a:ext cx="230000" cy="249200"/>
          </a:xfrm>
          <a:prstGeom prst="rect">
            <a:avLst/>
          </a:prstGeom>
          <a:noFill/>
          <a:ln>
            <a:noFill/>
          </a:ln>
        </p:spPr>
        <p:txBody>
          <a:bodyPr spcFirstLastPara="1" wrap="square" lIns="26775" tIns="26775" rIns="26775" bIns="26775" anchor="t" anchorCtr="0">
            <a:noAutofit/>
          </a:bodyPr>
          <a:lstStyle>
            <a:lvl1pPr marL="0" lvl="0" indent="0" algn="ctr" rtl="0">
              <a:lnSpc>
                <a:spcPct val="100000"/>
              </a:lnSpc>
              <a:spcBef>
                <a:spcPts val="0"/>
              </a:spcBef>
              <a:spcAft>
                <a:spcPts val="0"/>
              </a:spcAft>
              <a:buClr>
                <a:srgbClr val="000000"/>
              </a:buClr>
              <a:buSzPts val="900"/>
              <a:buFont typeface="Gill Sans"/>
              <a:buNone/>
              <a:defRPr sz="1200"/>
            </a:lvl1pPr>
            <a:lvl2pPr marL="0" lvl="1" indent="0" algn="ctr" rtl="0">
              <a:lnSpc>
                <a:spcPct val="100000"/>
              </a:lnSpc>
              <a:spcBef>
                <a:spcPts val="0"/>
              </a:spcBef>
              <a:spcAft>
                <a:spcPts val="0"/>
              </a:spcAft>
              <a:buClr>
                <a:srgbClr val="000000"/>
              </a:buClr>
              <a:buSzPts val="900"/>
              <a:buFont typeface="Gill Sans"/>
              <a:buNone/>
              <a:defRPr sz="1200"/>
            </a:lvl2pPr>
            <a:lvl3pPr marL="0" lvl="2" indent="0" algn="ctr" rtl="0">
              <a:lnSpc>
                <a:spcPct val="100000"/>
              </a:lnSpc>
              <a:spcBef>
                <a:spcPts val="0"/>
              </a:spcBef>
              <a:spcAft>
                <a:spcPts val="0"/>
              </a:spcAft>
              <a:buClr>
                <a:srgbClr val="000000"/>
              </a:buClr>
              <a:buSzPts val="900"/>
              <a:buFont typeface="Gill Sans"/>
              <a:buNone/>
              <a:defRPr sz="1200"/>
            </a:lvl3pPr>
            <a:lvl4pPr marL="0" lvl="3" indent="0" algn="ctr" rtl="0">
              <a:lnSpc>
                <a:spcPct val="100000"/>
              </a:lnSpc>
              <a:spcBef>
                <a:spcPts val="0"/>
              </a:spcBef>
              <a:spcAft>
                <a:spcPts val="0"/>
              </a:spcAft>
              <a:buClr>
                <a:srgbClr val="000000"/>
              </a:buClr>
              <a:buSzPts val="900"/>
              <a:buFont typeface="Gill Sans"/>
              <a:buNone/>
              <a:defRPr sz="1200"/>
            </a:lvl4pPr>
            <a:lvl5pPr marL="0" lvl="4" indent="0" algn="ctr" rtl="0">
              <a:lnSpc>
                <a:spcPct val="100000"/>
              </a:lnSpc>
              <a:spcBef>
                <a:spcPts val="0"/>
              </a:spcBef>
              <a:spcAft>
                <a:spcPts val="0"/>
              </a:spcAft>
              <a:buClr>
                <a:srgbClr val="000000"/>
              </a:buClr>
              <a:buSzPts val="900"/>
              <a:buFont typeface="Gill Sans"/>
              <a:buNone/>
              <a:defRPr sz="1200"/>
            </a:lvl5pPr>
            <a:lvl6pPr marL="0" lvl="5" indent="0" algn="ctr" rtl="0">
              <a:lnSpc>
                <a:spcPct val="100000"/>
              </a:lnSpc>
              <a:spcBef>
                <a:spcPts val="0"/>
              </a:spcBef>
              <a:spcAft>
                <a:spcPts val="0"/>
              </a:spcAft>
              <a:buClr>
                <a:srgbClr val="000000"/>
              </a:buClr>
              <a:buSzPts val="900"/>
              <a:buFont typeface="Gill Sans"/>
              <a:buNone/>
              <a:defRPr sz="1200"/>
            </a:lvl6pPr>
            <a:lvl7pPr marL="0" lvl="6" indent="0" algn="ctr" rtl="0">
              <a:lnSpc>
                <a:spcPct val="100000"/>
              </a:lnSpc>
              <a:spcBef>
                <a:spcPts val="0"/>
              </a:spcBef>
              <a:spcAft>
                <a:spcPts val="0"/>
              </a:spcAft>
              <a:buClr>
                <a:srgbClr val="000000"/>
              </a:buClr>
              <a:buSzPts val="900"/>
              <a:buFont typeface="Gill Sans"/>
              <a:buNone/>
              <a:defRPr sz="1200"/>
            </a:lvl7pPr>
            <a:lvl8pPr marL="0" lvl="7" indent="0" algn="ctr" rtl="0">
              <a:lnSpc>
                <a:spcPct val="100000"/>
              </a:lnSpc>
              <a:spcBef>
                <a:spcPts val="0"/>
              </a:spcBef>
              <a:spcAft>
                <a:spcPts val="0"/>
              </a:spcAft>
              <a:buClr>
                <a:srgbClr val="000000"/>
              </a:buClr>
              <a:buSzPts val="900"/>
              <a:buFont typeface="Gill Sans"/>
              <a:buNone/>
              <a:defRPr sz="1200"/>
            </a:lvl8pPr>
            <a:lvl9pPr marL="0" lvl="8" indent="0" algn="ctr" rtl="0">
              <a:lnSpc>
                <a:spcPct val="100000"/>
              </a:lnSpc>
              <a:spcBef>
                <a:spcPts val="0"/>
              </a:spcBef>
              <a:spcAft>
                <a:spcPts val="0"/>
              </a:spcAft>
              <a:buClr>
                <a:srgbClr val="000000"/>
              </a:buClr>
              <a:buSzPts val="900"/>
              <a:buFont typeface="Gill Sans"/>
              <a:buNone/>
              <a:defRPr sz="1200"/>
            </a:lvl9pPr>
          </a:lstStyle>
          <a:p>
            <a:fld id="{00000000-1234-1234-1234-123412341234}" type="slidenum">
              <a:rPr lang="en-GB" smtClean="0"/>
              <a:pPr/>
              <a:t>‹#›</a:t>
            </a:fld>
            <a:endParaRPr lang="en-GB" sz="1867"/>
          </a:p>
        </p:txBody>
      </p:sp>
    </p:spTree>
    <p:extLst>
      <p:ext uri="{BB962C8B-B14F-4D97-AF65-F5344CB8AC3E}">
        <p14:creationId xmlns:p14="http://schemas.microsoft.com/office/powerpoint/2010/main" val="1687114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2">
    <p:bg>
      <p:bgPr>
        <a:solidFill>
          <a:schemeClr val="bg1"/>
        </a:solidFill>
        <a:effectLst/>
      </p:bgPr>
    </p:bg>
    <p:spTree>
      <p:nvGrpSpPr>
        <p:cNvPr id="1" name="Shape 8"/>
        <p:cNvGrpSpPr/>
        <p:nvPr/>
      </p:nvGrpSpPr>
      <p:grpSpPr>
        <a:xfrm>
          <a:off x="0" y="0"/>
          <a:ext cx="0" cy="0"/>
          <a:chOff x="0" y="0"/>
          <a:chExt cx="0" cy="0"/>
        </a:xfrm>
      </p:grpSpPr>
      <p:pic>
        <p:nvPicPr>
          <p:cNvPr id="3" name="Picture 2">
            <a:extLst>
              <a:ext uri="{FF2B5EF4-FFF2-40B4-BE49-F238E27FC236}">
                <a16:creationId xmlns:a16="http://schemas.microsoft.com/office/drawing/2014/main" id="{ABB1A161-A596-3359-2C05-AAB0B1039769}"/>
              </a:ext>
            </a:extLst>
          </p:cNvPr>
          <p:cNvPicPr>
            <a:picLocks noChangeAspect="1"/>
          </p:cNvPicPr>
          <p:nvPr userDrawn="1"/>
        </p:nvPicPr>
        <p:blipFill>
          <a:blip r:embed="rId2"/>
          <a:srcRect/>
          <a:stretch/>
        </p:blipFill>
        <p:spPr>
          <a:xfrm>
            <a:off x="0" y="0"/>
            <a:ext cx="12192000" cy="6858000"/>
          </a:xfrm>
          <a:prstGeom prst="rect">
            <a:avLst/>
          </a:prstGeom>
        </p:spPr>
      </p:pic>
      <p:sp>
        <p:nvSpPr>
          <p:cNvPr id="9" name="Google Shape;9;p2"/>
          <p:cNvSpPr txBox="1">
            <a:spLocks noGrp="1"/>
          </p:cNvSpPr>
          <p:nvPr>
            <p:ph type="ctrTitle"/>
          </p:nvPr>
        </p:nvSpPr>
        <p:spPr>
          <a:xfrm>
            <a:off x="1220770" y="3429000"/>
            <a:ext cx="9722313" cy="13272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FFFFFF"/>
              </a:buClr>
              <a:buSzPts val="5000"/>
              <a:buNone/>
              <a:defRPr sz="6000" spc="-50" baseline="0">
                <a:solidFill>
                  <a:srgbClr val="FFFFFF"/>
                </a:solidFill>
                <a:latin typeface="Calibre Medium" panose="020B0603030202060203" pitchFamily="34" charset="77"/>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
        <p:nvSpPr>
          <p:cNvPr id="10" name="Google Shape;10;p2"/>
          <p:cNvSpPr txBox="1">
            <a:spLocks noGrp="1"/>
          </p:cNvSpPr>
          <p:nvPr>
            <p:ph type="subTitle" idx="1"/>
          </p:nvPr>
        </p:nvSpPr>
        <p:spPr>
          <a:xfrm>
            <a:off x="1220770" y="4805202"/>
            <a:ext cx="9722313"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pic>
        <p:nvPicPr>
          <p:cNvPr id="6" name="Picture 5">
            <a:extLst>
              <a:ext uri="{FF2B5EF4-FFF2-40B4-BE49-F238E27FC236}">
                <a16:creationId xmlns:a16="http://schemas.microsoft.com/office/drawing/2014/main" id="{CBC82C69-2877-591D-7071-07E80FD64118}"/>
              </a:ext>
            </a:extLst>
          </p:cNvPr>
          <p:cNvPicPr>
            <a:picLocks noChangeAspect="1"/>
          </p:cNvPicPr>
          <p:nvPr userDrawn="1"/>
        </p:nvPicPr>
        <p:blipFill>
          <a:blip r:embed="rId3"/>
          <a:stretch>
            <a:fillRect/>
          </a:stretch>
        </p:blipFill>
        <p:spPr>
          <a:xfrm>
            <a:off x="664137" y="601200"/>
            <a:ext cx="2941641" cy="1632714"/>
          </a:xfrm>
          <a:prstGeom prst="rect">
            <a:avLst/>
          </a:prstGeom>
        </p:spPr>
      </p:pic>
    </p:spTree>
    <p:extLst>
      <p:ext uri="{BB962C8B-B14F-4D97-AF65-F5344CB8AC3E}">
        <p14:creationId xmlns:p14="http://schemas.microsoft.com/office/powerpoint/2010/main" val="995163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1" preserve="1" userDrawn="1">
  <p:cSld name="Section header 2">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5671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reserve="1" userDrawn="1">
  <p:cSld name="1_Section header 1">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888580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reserve="1" userDrawn="1">
  <p:cSld name="Section header 3">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3915863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reserve="1" userDrawn="1">
  <p:cSld name="Section header 4">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2095531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reserve="1" userDrawn="1">
  <p:cSld name="Section header 5">
    <p:bg>
      <p:bgPr>
        <a:solidFill>
          <a:srgbClr val="41418B"/>
        </a:solidFill>
        <a:effectLst/>
      </p:bgPr>
    </p:bg>
    <p:spTree>
      <p:nvGrpSpPr>
        <p:cNvPr id="1" name="Shape 108"/>
        <p:cNvGrpSpPr/>
        <p:nvPr/>
      </p:nvGrpSpPr>
      <p:grpSpPr>
        <a:xfrm>
          <a:off x="0" y="0"/>
          <a:ext cx="0" cy="0"/>
          <a:chOff x="0" y="0"/>
          <a:chExt cx="0" cy="0"/>
        </a:xfrm>
      </p:grpSpPr>
      <p:pic>
        <p:nvPicPr>
          <p:cNvPr id="6" name="Picture 5">
            <a:extLst>
              <a:ext uri="{FF2B5EF4-FFF2-40B4-BE49-F238E27FC236}">
                <a16:creationId xmlns:a16="http://schemas.microsoft.com/office/drawing/2014/main" id="{C45AC82A-D0A8-3B45-A47C-350E30718719}"/>
              </a:ext>
            </a:extLst>
          </p:cNvPr>
          <p:cNvPicPr>
            <a:picLocks noChangeAspect="1"/>
          </p:cNvPicPr>
          <p:nvPr userDrawn="1"/>
        </p:nvPicPr>
        <p:blipFill>
          <a:blip r:embed="rId2"/>
          <a:srcRect/>
          <a:stretch/>
        </p:blipFill>
        <p:spPr>
          <a:xfrm>
            <a:off x="0" y="0"/>
            <a:ext cx="12192000" cy="6858000"/>
          </a:xfrm>
          <a:prstGeom prst="rect">
            <a:avLst/>
          </a:prstGeom>
        </p:spPr>
      </p:pic>
      <p:sp>
        <p:nvSpPr>
          <p:cNvPr id="8" name="Google Shape;868;p17">
            <a:extLst>
              <a:ext uri="{FF2B5EF4-FFF2-40B4-BE49-F238E27FC236}">
                <a16:creationId xmlns:a16="http://schemas.microsoft.com/office/drawing/2014/main" id="{20C60EC8-BB79-5A41-829E-51E668DB6E09}"/>
              </a:ext>
            </a:extLst>
          </p:cNvPr>
          <p:cNvSpPr txBox="1">
            <a:spLocks noGrp="1"/>
          </p:cNvSpPr>
          <p:nvPr>
            <p:ph type="title"/>
          </p:nvPr>
        </p:nvSpPr>
        <p:spPr>
          <a:xfrm>
            <a:off x="4889221" y="1365813"/>
            <a:ext cx="5990982" cy="2338086"/>
          </a:xfrm>
          <a:prstGeom prst="rect">
            <a:avLst/>
          </a:prstGeom>
        </p:spPr>
        <p:txBody>
          <a:bodyPr spcFirstLastPara="1" wrap="square" lIns="121900" tIns="121900" rIns="121900" bIns="121900" anchor="b" anchorCtr="0">
            <a:noAutofit/>
          </a:bodyPr>
          <a:lstStyle>
            <a:lvl1pPr>
              <a:lnSpc>
                <a:spcPct val="75000"/>
              </a:lnSpc>
              <a:defRPr sz="6600">
                <a:solidFill>
                  <a:schemeClr val="bg1"/>
                </a:solidFill>
                <a:latin typeface="Calibre Medium" panose="020B0603030202060203" pitchFamily="34" charset="77"/>
              </a:defRPr>
            </a:lvl1pPr>
          </a:lstStyle>
          <a:p>
            <a:pPr algn="l"/>
            <a:endParaRPr sz="6000"/>
          </a:p>
        </p:txBody>
      </p:sp>
      <p:sp>
        <p:nvSpPr>
          <p:cNvPr id="4" name="Google Shape;10;p2">
            <a:extLst>
              <a:ext uri="{FF2B5EF4-FFF2-40B4-BE49-F238E27FC236}">
                <a16:creationId xmlns:a16="http://schemas.microsoft.com/office/drawing/2014/main" id="{7B4421C7-C1A0-721D-CE7D-8577C27645D2}"/>
              </a:ext>
            </a:extLst>
          </p:cNvPr>
          <p:cNvSpPr txBox="1">
            <a:spLocks noGrp="1"/>
          </p:cNvSpPr>
          <p:nvPr>
            <p:ph type="subTitle" idx="1"/>
          </p:nvPr>
        </p:nvSpPr>
        <p:spPr>
          <a:xfrm>
            <a:off x="4889222" y="3766949"/>
            <a:ext cx="5990982" cy="1056800"/>
          </a:xfrm>
          <a:prstGeom prst="rect">
            <a:avLst/>
          </a:prstGeom>
        </p:spPr>
        <p:txBody>
          <a:bodyPr spcFirstLastPara="1" wrap="square" lIns="0" tIns="91425" rIns="91425" bIns="91425" anchor="t" anchorCtr="0">
            <a:noAutofit/>
          </a:bodyPr>
          <a:lstStyle>
            <a:lvl1pPr lvl="0" algn="l">
              <a:lnSpc>
                <a:spcPct val="100000"/>
              </a:lnSpc>
              <a:spcBef>
                <a:spcPts val="0"/>
              </a:spcBef>
              <a:spcAft>
                <a:spcPts val="0"/>
              </a:spcAft>
              <a:buClr>
                <a:srgbClr val="FFFFFF"/>
              </a:buClr>
              <a:buSzPts val="2500"/>
              <a:buNone/>
              <a:defRPr sz="2800">
                <a:solidFill>
                  <a:srgbClr val="FFFFFF"/>
                </a:solidFill>
                <a:latin typeface="Calibre Medium" panose="020B0603030202060203" pitchFamily="34" charset="77"/>
              </a:defRPr>
            </a:lvl1pPr>
            <a:lvl2pPr lvl="1" algn="ctr">
              <a:lnSpc>
                <a:spcPct val="100000"/>
              </a:lnSpc>
              <a:spcBef>
                <a:spcPts val="0"/>
              </a:spcBef>
              <a:spcAft>
                <a:spcPts val="0"/>
              </a:spcAft>
              <a:buClr>
                <a:srgbClr val="FFFFFF"/>
              </a:buClr>
              <a:buSzPts val="2800"/>
              <a:buNone/>
              <a:defRPr sz="3733">
                <a:solidFill>
                  <a:srgbClr val="FFFFFF"/>
                </a:solidFill>
              </a:defRPr>
            </a:lvl2pPr>
            <a:lvl3pPr lvl="2" algn="ctr">
              <a:lnSpc>
                <a:spcPct val="100000"/>
              </a:lnSpc>
              <a:spcBef>
                <a:spcPts val="0"/>
              </a:spcBef>
              <a:spcAft>
                <a:spcPts val="0"/>
              </a:spcAft>
              <a:buClr>
                <a:srgbClr val="FFFFFF"/>
              </a:buClr>
              <a:buSzPts val="2800"/>
              <a:buNone/>
              <a:defRPr sz="3733">
                <a:solidFill>
                  <a:srgbClr val="FFFFFF"/>
                </a:solidFill>
              </a:defRPr>
            </a:lvl3pPr>
            <a:lvl4pPr lvl="3" algn="ctr">
              <a:lnSpc>
                <a:spcPct val="100000"/>
              </a:lnSpc>
              <a:spcBef>
                <a:spcPts val="0"/>
              </a:spcBef>
              <a:spcAft>
                <a:spcPts val="0"/>
              </a:spcAft>
              <a:buClr>
                <a:srgbClr val="FFFFFF"/>
              </a:buClr>
              <a:buSzPts val="2800"/>
              <a:buNone/>
              <a:defRPr sz="3733">
                <a:solidFill>
                  <a:srgbClr val="FFFFFF"/>
                </a:solidFill>
              </a:defRPr>
            </a:lvl4pPr>
            <a:lvl5pPr lvl="4" algn="ctr">
              <a:lnSpc>
                <a:spcPct val="100000"/>
              </a:lnSpc>
              <a:spcBef>
                <a:spcPts val="0"/>
              </a:spcBef>
              <a:spcAft>
                <a:spcPts val="0"/>
              </a:spcAft>
              <a:buClr>
                <a:srgbClr val="FFFFFF"/>
              </a:buClr>
              <a:buSzPts val="2800"/>
              <a:buNone/>
              <a:defRPr sz="3733">
                <a:solidFill>
                  <a:srgbClr val="FFFFFF"/>
                </a:solidFill>
              </a:defRPr>
            </a:lvl5pPr>
            <a:lvl6pPr lvl="5" algn="ctr">
              <a:lnSpc>
                <a:spcPct val="100000"/>
              </a:lnSpc>
              <a:spcBef>
                <a:spcPts val="0"/>
              </a:spcBef>
              <a:spcAft>
                <a:spcPts val="0"/>
              </a:spcAft>
              <a:buClr>
                <a:srgbClr val="FFFFFF"/>
              </a:buClr>
              <a:buSzPts val="2800"/>
              <a:buNone/>
              <a:defRPr sz="3733">
                <a:solidFill>
                  <a:srgbClr val="FFFFFF"/>
                </a:solidFill>
              </a:defRPr>
            </a:lvl6pPr>
            <a:lvl7pPr lvl="6" algn="ctr">
              <a:lnSpc>
                <a:spcPct val="100000"/>
              </a:lnSpc>
              <a:spcBef>
                <a:spcPts val="0"/>
              </a:spcBef>
              <a:spcAft>
                <a:spcPts val="0"/>
              </a:spcAft>
              <a:buClr>
                <a:srgbClr val="FFFFFF"/>
              </a:buClr>
              <a:buSzPts val="2800"/>
              <a:buNone/>
              <a:defRPr sz="3733">
                <a:solidFill>
                  <a:srgbClr val="FFFFFF"/>
                </a:solidFill>
              </a:defRPr>
            </a:lvl7pPr>
            <a:lvl8pPr lvl="7" algn="ctr">
              <a:lnSpc>
                <a:spcPct val="100000"/>
              </a:lnSpc>
              <a:spcBef>
                <a:spcPts val="0"/>
              </a:spcBef>
              <a:spcAft>
                <a:spcPts val="0"/>
              </a:spcAft>
              <a:buClr>
                <a:srgbClr val="FFFFFF"/>
              </a:buClr>
              <a:buSzPts val="2800"/>
              <a:buNone/>
              <a:defRPr sz="3733">
                <a:solidFill>
                  <a:srgbClr val="FFFFFF"/>
                </a:solidFill>
              </a:defRPr>
            </a:lvl8pPr>
            <a:lvl9pPr lvl="8" algn="ctr">
              <a:lnSpc>
                <a:spcPct val="100000"/>
              </a:lnSpc>
              <a:spcBef>
                <a:spcPts val="0"/>
              </a:spcBef>
              <a:spcAft>
                <a:spcPts val="0"/>
              </a:spcAft>
              <a:buClr>
                <a:srgbClr val="FFFFFF"/>
              </a:buClr>
              <a:buSzPts val="2800"/>
              <a:buNone/>
              <a:defRPr sz="3733">
                <a:solidFill>
                  <a:srgbClr val="FFFFFF"/>
                </a:solidFill>
              </a:defRPr>
            </a:lvl9pPr>
          </a:lstStyle>
          <a:p>
            <a:endParaRPr/>
          </a:p>
        </p:txBody>
      </p:sp>
    </p:spTree>
    <p:extLst>
      <p:ext uri="{BB962C8B-B14F-4D97-AF65-F5344CB8AC3E}">
        <p14:creationId xmlns:p14="http://schemas.microsoft.com/office/powerpoint/2010/main" val="1488182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156"/>
        <p:cNvGrpSpPr/>
        <p:nvPr/>
      </p:nvGrpSpPr>
      <p:grpSpPr>
        <a:xfrm>
          <a:off x="0" y="0"/>
          <a:ext cx="0" cy="0"/>
          <a:chOff x="0" y="0"/>
          <a:chExt cx="0" cy="0"/>
        </a:xfrm>
      </p:grpSpPr>
      <p:pic>
        <p:nvPicPr>
          <p:cNvPr id="6" name="Picture 5">
            <a:extLst>
              <a:ext uri="{FF2B5EF4-FFF2-40B4-BE49-F238E27FC236}">
                <a16:creationId xmlns:a16="http://schemas.microsoft.com/office/drawing/2014/main" id="{93B9E462-1C19-8045-9076-12B982A59511}"/>
              </a:ext>
            </a:extLst>
          </p:cNvPr>
          <p:cNvPicPr>
            <a:picLocks noChangeAspect="1"/>
          </p:cNvPicPr>
          <p:nvPr userDrawn="1"/>
        </p:nvPicPr>
        <p:blipFill>
          <a:blip r:embed="rId2"/>
          <a:srcRect/>
          <a:stretch/>
        </p:blipFill>
        <p:spPr>
          <a:xfrm>
            <a:off x="0" y="0"/>
            <a:ext cx="12192000" cy="6858000"/>
          </a:xfrm>
          <a:prstGeom prst="rect">
            <a:avLst/>
          </a:prstGeom>
        </p:spPr>
      </p:pic>
      <p:sp>
        <p:nvSpPr>
          <p:cNvPr id="157" name="Google Shape;157;p5"/>
          <p:cNvSpPr txBox="1">
            <a:spLocks noGrp="1"/>
          </p:cNvSpPr>
          <p:nvPr>
            <p:ph type="title"/>
          </p:nvPr>
        </p:nvSpPr>
        <p:spPr>
          <a:xfrm>
            <a:off x="1657881" y="1026631"/>
            <a:ext cx="9592712" cy="535225"/>
          </a:xfrm>
          <a:prstGeom prst="rect">
            <a:avLst/>
          </a:prstGeom>
        </p:spPr>
        <p:txBody>
          <a:bodyPr spcFirstLastPara="1" wrap="square" lIns="0" tIns="91425" rIns="91425" bIns="91425" anchor="t" anchorCtr="0">
            <a:noAutofit/>
          </a:bodyPr>
          <a:lstStyle>
            <a:lvl1pPr lvl="0">
              <a:spcBef>
                <a:spcPts val="0"/>
              </a:spcBef>
              <a:spcAft>
                <a:spcPts val="0"/>
              </a:spcAft>
              <a:buClr>
                <a:srgbClr val="000000"/>
              </a:buClr>
              <a:buSzPts val="2800"/>
              <a:buNone/>
              <a:defRPr spc="-150">
                <a:solidFill>
                  <a:schemeClr val="accent2"/>
                </a:solidFill>
                <a:latin typeface="Calibre Medium" panose="020B0603030202060203" pitchFamily="34" charset="77"/>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a:endParaRPr/>
          </a:p>
        </p:txBody>
      </p:sp>
      <p:sp>
        <p:nvSpPr>
          <p:cNvPr id="158" name="Google Shape;158;p5"/>
          <p:cNvSpPr txBox="1">
            <a:spLocks noGrp="1"/>
          </p:cNvSpPr>
          <p:nvPr>
            <p:ph type="body" idx="1"/>
          </p:nvPr>
        </p:nvSpPr>
        <p:spPr>
          <a:xfrm>
            <a:off x="1657881" y="2081156"/>
            <a:ext cx="9592712" cy="3151632"/>
          </a:xfrm>
          <a:prstGeom prst="rect">
            <a:avLst/>
          </a:prstGeom>
        </p:spPr>
        <p:txBody>
          <a:bodyPr spcFirstLastPara="1" wrap="square" lIns="0" tIns="91425" rIns="91425" bIns="91425" anchor="t" anchorCtr="0">
            <a:noAutofit/>
          </a:bodyPr>
          <a:lstStyle>
            <a:lvl1pPr marL="609585" lvl="0" indent="-457189">
              <a:lnSpc>
                <a:spcPct val="150000"/>
              </a:lnSpc>
              <a:spcBef>
                <a:spcPts val="0"/>
              </a:spcBef>
              <a:spcAft>
                <a:spcPts val="0"/>
              </a:spcAft>
              <a:buClr>
                <a:srgbClr val="000000"/>
              </a:buClr>
              <a:buSzPts val="1800"/>
              <a:buFont typeface="Arial" panose="020B0604020202020204" pitchFamily="34" charset="0"/>
              <a:buChar char="•"/>
              <a:defRPr>
                <a:solidFill>
                  <a:srgbClr val="000000"/>
                </a:solidFill>
                <a:latin typeface="Calibre Medium" panose="020B0603030202060203" pitchFamily="34" charset="77"/>
              </a:defRPr>
            </a:lvl1pPr>
            <a:lvl2pPr marL="1219170" lvl="1" indent="-423323">
              <a:spcBef>
                <a:spcPts val="2133"/>
              </a:spcBef>
              <a:spcAft>
                <a:spcPts val="0"/>
              </a:spcAft>
              <a:buClr>
                <a:srgbClr val="000000"/>
              </a:buClr>
              <a:buSzPts val="1400"/>
              <a:buChar char="○"/>
              <a:defRPr>
                <a:solidFill>
                  <a:srgbClr val="000000"/>
                </a:solidFill>
              </a:defRPr>
            </a:lvl2pPr>
            <a:lvl3pPr marL="1828754" lvl="2" indent="-423323">
              <a:spcBef>
                <a:spcPts val="2133"/>
              </a:spcBef>
              <a:spcAft>
                <a:spcPts val="0"/>
              </a:spcAft>
              <a:buClr>
                <a:srgbClr val="000000"/>
              </a:buClr>
              <a:buSzPts val="1400"/>
              <a:buChar char="■"/>
              <a:defRPr>
                <a:solidFill>
                  <a:srgbClr val="000000"/>
                </a:solidFill>
              </a:defRPr>
            </a:lvl3pPr>
            <a:lvl4pPr marL="2438339" lvl="3" indent="-423323">
              <a:spcBef>
                <a:spcPts val="2133"/>
              </a:spcBef>
              <a:spcAft>
                <a:spcPts val="0"/>
              </a:spcAft>
              <a:buClr>
                <a:srgbClr val="000000"/>
              </a:buClr>
              <a:buSzPts val="1400"/>
              <a:buChar char="●"/>
              <a:defRPr>
                <a:solidFill>
                  <a:srgbClr val="000000"/>
                </a:solidFill>
              </a:defRPr>
            </a:lvl4pPr>
            <a:lvl5pPr marL="3047924" lvl="4" indent="-423323">
              <a:spcBef>
                <a:spcPts val="2133"/>
              </a:spcBef>
              <a:spcAft>
                <a:spcPts val="0"/>
              </a:spcAft>
              <a:buClr>
                <a:srgbClr val="000000"/>
              </a:buClr>
              <a:buSzPts val="1400"/>
              <a:buChar char="○"/>
              <a:defRPr>
                <a:solidFill>
                  <a:srgbClr val="000000"/>
                </a:solidFill>
              </a:defRPr>
            </a:lvl5pPr>
            <a:lvl6pPr marL="3657509" lvl="5" indent="-423323">
              <a:spcBef>
                <a:spcPts val="2133"/>
              </a:spcBef>
              <a:spcAft>
                <a:spcPts val="0"/>
              </a:spcAft>
              <a:buClr>
                <a:srgbClr val="000000"/>
              </a:buClr>
              <a:buSzPts val="1400"/>
              <a:buChar char="■"/>
              <a:defRPr>
                <a:solidFill>
                  <a:srgbClr val="000000"/>
                </a:solidFill>
              </a:defRPr>
            </a:lvl6pPr>
            <a:lvl7pPr marL="4267093" lvl="6" indent="-423323">
              <a:spcBef>
                <a:spcPts val="2133"/>
              </a:spcBef>
              <a:spcAft>
                <a:spcPts val="0"/>
              </a:spcAft>
              <a:buClr>
                <a:srgbClr val="000000"/>
              </a:buClr>
              <a:buSzPts val="1400"/>
              <a:buChar char="●"/>
              <a:defRPr>
                <a:solidFill>
                  <a:srgbClr val="000000"/>
                </a:solidFill>
              </a:defRPr>
            </a:lvl7pPr>
            <a:lvl8pPr marL="4876678" lvl="7" indent="-423323">
              <a:spcBef>
                <a:spcPts val="2133"/>
              </a:spcBef>
              <a:spcAft>
                <a:spcPts val="0"/>
              </a:spcAft>
              <a:buClr>
                <a:srgbClr val="000000"/>
              </a:buClr>
              <a:buSzPts val="1400"/>
              <a:buChar char="○"/>
              <a:defRPr>
                <a:solidFill>
                  <a:srgbClr val="000000"/>
                </a:solidFill>
              </a:defRPr>
            </a:lvl8pPr>
            <a:lvl9pPr marL="5486263" lvl="8" indent="-423323">
              <a:spcBef>
                <a:spcPts val="2133"/>
              </a:spcBef>
              <a:spcAft>
                <a:spcPts val="2133"/>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193986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210"/>
        <p:cNvGrpSpPr/>
        <p:nvPr/>
      </p:nvGrpSpPr>
      <p:grpSpPr>
        <a:xfrm>
          <a:off x="0" y="0"/>
          <a:ext cx="0" cy="0"/>
          <a:chOff x="0" y="0"/>
          <a:chExt cx="0" cy="0"/>
        </a:xfrm>
      </p:grpSpPr>
      <p:pic>
        <p:nvPicPr>
          <p:cNvPr id="5" name="Picture 4">
            <a:extLst>
              <a:ext uri="{FF2B5EF4-FFF2-40B4-BE49-F238E27FC236}">
                <a16:creationId xmlns:a16="http://schemas.microsoft.com/office/drawing/2014/main" id="{45DBA2A7-D606-D4C7-5C3A-CD47B1A77D1F}"/>
              </a:ext>
            </a:extLst>
          </p:cNvPr>
          <p:cNvPicPr>
            <a:picLocks noChangeAspect="1"/>
          </p:cNvPicPr>
          <p:nvPr userDrawn="1"/>
        </p:nvPicPr>
        <p:blipFill>
          <a:blip r:embed="rId2"/>
          <a:srcRect/>
          <a:stretch/>
        </p:blipFill>
        <p:spPr>
          <a:xfrm>
            <a:off x="0" y="0"/>
            <a:ext cx="12192000" cy="6858000"/>
          </a:xfrm>
          <a:prstGeom prst="rect">
            <a:avLst/>
          </a:prstGeom>
        </p:spPr>
      </p:pic>
      <p:sp>
        <p:nvSpPr>
          <p:cNvPr id="6" name="Google Shape;157;p5">
            <a:extLst>
              <a:ext uri="{FF2B5EF4-FFF2-40B4-BE49-F238E27FC236}">
                <a16:creationId xmlns:a16="http://schemas.microsoft.com/office/drawing/2014/main" id="{C9E03595-F0C4-A2AA-BA0B-760425197B72}"/>
              </a:ext>
            </a:extLst>
          </p:cNvPr>
          <p:cNvSpPr txBox="1">
            <a:spLocks noGrp="1"/>
          </p:cNvSpPr>
          <p:nvPr>
            <p:ph type="title"/>
          </p:nvPr>
        </p:nvSpPr>
        <p:spPr>
          <a:xfrm>
            <a:off x="1657881" y="1026631"/>
            <a:ext cx="9592712" cy="535225"/>
          </a:xfrm>
          <a:prstGeom prst="rect">
            <a:avLst/>
          </a:prstGeom>
        </p:spPr>
        <p:txBody>
          <a:bodyPr spcFirstLastPara="1" wrap="square" lIns="0" tIns="91425" rIns="91425" bIns="91425" anchor="t" anchorCtr="0">
            <a:noAutofit/>
          </a:bodyPr>
          <a:lstStyle>
            <a:lvl1pPr lvl="0">
              <a:spcBef>
                <a:spcPts val="0"/>
              </a:spcBef>
              <a:spcAft>
                <a:spcPts val="0"/>
              </a:spcAft>
              <a:buClr>
                <a:srgbClr val="000000"/>
              </a:buClr>
              <a:buSzPts val="2800"/>
              <a:buNone/>
              <a:defRPr spc="-150">
                <a:solidFill>
                  <a:schemeClr val="accent2"/>
                </a:solidFill>
                <a:latin typeface="Calibre Medium" panose="020B0603030202060203" pitchFamily="34" charset="77"/>
              </a:defRPr>
            </a:lvl1pPr>
            <a:lvl2pPr lvl="1">
              <a:spcBef>
                <a:spcPts val="0"/>
              </a:spcBef>
              <a:spcAft>
                <a:spcPts val="0"/>
              </a:spcAft>
              <a:buClr>
                <a:srgbClr val="000000"/>
              </a:buClr>
              <a:buSzPts val="2800"/>
              <a:buNone/>
              <a:defRPr>
                <a:solidFill>
                  <a:srgbClr val="000000"/>
                </a:solidFill>
              </a:defRPr>
            </a:lvl2pPr>
            <a:lvl3pPr lvl="2">
              <a:spcBef>
                <a:spcPts val="0"/>
              </a:spcBef>
              <a:spcAft>
                <a:spcPts val="0"/>
              </a:spcAft>
              <a:buClr>
                <a:srgbClr val="000000"/>
              </a:buClr>
              <a:buSzPts val="2800"/>
              <a:buNone/>
              <a:defRPr>
                <a:solidFill>
                  <a:srgbClr val="000000"/>
                </a:solidFill>
              </a:defRPr>
            </a:lvl3pPr>
            <a:lvl4pPr lvl="3">
              <a:spcBef>
                <a:spcPts val="0"/>
              </a:spcBef>
              <a:spcAft>
                <a:spcPts val="0"/>
              </a:spcAft>
              <a:buClr>
                <a:srgbClr val="000000"/>
              </a:buClr>
              <a:buSzPts val="2800"/>
              <a:buNone/>
              <a:defRPr>
                <a:solidFill>
                  <a:srgbClr val="000000"/>
                </a:solidFill>
              </a:defRPr>
            </a:lvl4pPr>
            <a:lvl5pPr lvl="4">
              <a:spcBef>
                <a:spcPts val="0"/>
              </a:spcBef>
              <a:spcAft>
                <a:spcPts val="0"/>
              </a:spcAft>
              <a:buClr>
                <a:srgbClr val="000000"/>
              </a:buClr>
              <a:buSzPts val="2800"/>
              <a:buNone/>
              <a:defRPr>
                <a:solidFill>
                  <a:srgbClr val="000000"/>
                </a:solidFill>
              </a:defRPr>
            </a:lvl5pPr>
            <a:lvl6pPr lvl="5">
              <a:spcBef>
                <a:spcPts val="0"/>
              </a:spcBef>
              <a:spcAft>
                <a:spcPts val="0"/>
              </a:spcAft>
              <a:buClr>
                <a:srgbClr val="000000"/>
              </a:buClr>
              <a:buSzPts val="2800"/>
              <a:buNone/>
              <a:defRPr>
                <a:solidFill>
                  <a:srgbClr val="000000"/>
                </a:solidFill>
              </a:defRPr>
            </a:lvl6pPr>
            <a:lvl7pPr lvl="6">
              <a:spcBef>
                <a:spcPts val="0"/>
              </a:spcBef>
              <a:spcAft>
                <a:spcPts val="0"/>
              </a:spcAft>
              <a:buClr>
                <a:srgbClr val="000000"/>
              </a:buClr>
              <a:buSzPts val="2800"/>
              <a:buNone/>
              <a:defRPr>
                <a:solidFill>
                  <a:srgbClr val="000000"/>
                </a:solidFill>
              </a:defRPr>
            </a:lvl7pPr>
            <a:lvl8pPr lvl="7">
              <a:spcBef>
                <a:spcPts val="0"/>
              </a:spcBef>
              <a:spcAft>
                <a:spcPts val="0"/>
              </a:spcAft>
              <a:buClr>
                <a:srgbClr val="000000"/>
              </a:buClr>
              <a:buSzPts val="2800"/>
              <a:buNone/>
              <a:defRPr>
                <a:solidFill>
                  <a:srgbClr val="000000"/>
                </a:solidFill>
              </a:defRPr>
            </a:lvl8pPr>
            <a:lvl9pPr lvl="8">
              <a:spcBef>
                <a:spcPts val="0"/>
              </a:spcBef>
              <a:spcAft>
                <a:spcPts val="0"/>
              </a:spcAft>
              <a:buClr>
                <a:srgbClr val="000000"/>
              </a:buClr>
              <a:buSzPts val="2800"/>
              <a:buNone/>
              <a:defRPr>
                <a:solidFill>
                  <a:srgbClr val="000000"/>
                </a:solidFill>
              </a:defRPr>
            </a:lvl9pPr>
          </a:lstStyle>
          <a:p>
            <a:endParaRPr/>
          </a:p>
        </p:txBody>
      </p:sp>
      <p:sp>
        <p:nvSpPr>
          <p:cNvPr id="7" name="Google Shape;158;p5">
            <a:extLst>
              <a:ext uri="{FF2B5EF4-FFF2-40B4-BE49-F238E27FC236}">
                <a16:creationId xmlns:a16="http://schemas.microsoft.com/office/drawing/2014/main" id="{39077A15-B507-4503-97CA-8EE4D6538007}"/>
              </a:ext>
            </a:extLst>
          </p:cNvPr>
          <p:cNvSpPr txBox="1">
            <a:spLocks noGrp="1"/>
          </p:cNvSpPr>
          <p:nvPr>
            <p:ph type="body" idx="1"/>
          </p:nvPr>
        </p:nvSpPr>
        <p:spPr>
          <a:xfrm>
            <a:off x="1657881" y="2081156"/>
            <a:ext cx="4673471" cy="3151632"/>
          </a:xfrm>
          <a:prstGeom prst="rect">
            <a:avLst/>
          </a:prstGeom>
        </p:spPr>
        <p:txBody>
          <a:bodyPr spcFirstLastPara="1" wrap="square" lIns="0" tIns="91425" rIns="91425" bIns="91425" anchor="t" anchorCtr="0">
            <a:noAutofit/>
          </a:bodyPr>
          <a:lstStyle>
            <a:lvl1pPr marL="152396" lvl="0" indent="0">
              <a:lnSpc>
                <a:spcPct val="150000"/>
              </a:lnSpc>
              <a:spcBef>
                <a:spcPts val="0"/>
              </a:spcBef>
              <a:spcAft>
                <a:spcPts val="0"/>
              </a:spcAft>
              <a:buClr>
                <a:srgbClr val="000000"/>
              </a:buClr>
              <a:buSzPts val="1800"/>
              <a:buFont typeface="Arial" panose="020B0604020202020204" pitchFamily="34" charset="0"/>
              <a:buNone/>
              <a:defRPr>
                <a:solidFill>
                  <a:srgbClr val="000000"/>
                </a:solidFill>
                <a:latin typeface="Calibre Medium" panose="020B0603030202060203" pitchFamily="34" charset="77"/>
              </a:defRPr>
            </a:lvl1pPr>
            <a:lvl2pPr marL="1219170" lvl="1" indent="-423323">
              <a:spcBef>
                <a:spcPts val="2133"/>
              </a:spcBef>
              <a:spcAft>
                <a:spcPts val="0"/>
              </a:spcAft>
              <a:buClr>
                <a:srgbClr val="000000"/>
              </a:buClr>
              <a:buSzPts val="1400"/>
              <a:buChar char="○"/>
              <a:defRPr>
                <a:solidFill>
                  <a:srgbClr val="000000"/>
                </a:solidFill>
              </a:defRPr>
            </a:lvl2pPr>
            <a:lvl3pPr marL="1828754" lvl="2" indent="-423323">
              <a:spcBef>
                <a:spcPts val="2133"/>
              </a:spcBef>
              <a:spcAft>
                <a:spcPts val="0"/>
              </a:spcAft>
              <a:buClr>
                <a:srgbClr val="000000"/>
              </a:buClr>
              <a:buSzPts val="1400"/>
              <a:buChar char="■"/>
              <a:defRPr>
                <a:solidFill>
                  <a:srgbClr val="000000"/>
                </a:solidFill>
              </a:defRPr>
            </a:lvl3pPr>
            <a:lvl4pPr marL="2438339" lvl="3" indent="-423323">
              <a:spcBef>
                <a:spcPts val="2133"/>
              </a:spcBef>
              <a:spcAft>
                <a:spcPts val="0"/>
              </a:spcAft>
              <a:buClr>
                <a:srgbClr val="000000"/>
              </a:buClr>
              <a:buSzPts val="1400"/>
              <a:buChar char="●"/>
              <a:defRPr>
                <a:solidFill>
                  <a:srgbClr val="000000"/>
                </a:solidFill>
              </a:defRPr>
            </a:lvl4pPr>
            <a:lvl5pPr marL="3047924" lvl="4" indent="-423323">
              <a:spcBef>
                <a:spcPts val="2133"/>
              </a:spcBef>
              <a:spcAft>
                <a:spcPts val="0"/>
              </a:spcAft>
              <a:buClr>
                <a:srgbClr val="000000"/>
              </a:buClr>
              <a:buSzPts val="1400"/>
              <a:buChar char="○"/>
              <a:defRPr>
                <a:solidFill>
                  <a:srgbClr val="000000"/>
                </a:solidFill>
              </a:defRPr>
            </a:lvl5pPr>
            <a:lvl6pPr marL="3657509" lvl="5" indent="-423323">
              <a:spcBef>
                <a:spcPts val="2133"/>
              </a:spcBef>
              <a:spcAft>
                <a:spcPts val="0"/>
              </a:spcAft>
              <a:buClr>
                <a:srgbClr val="000000"/>
              </a:buClr>
              <a:buSzPts val="1400"/>
              <a:buChar char="■"/>
              <a:defRPr>
                <a:solidFill>
                  <a:srgbClr val="000000"/>
                </a:solidFill>
              </a:defRPr>
            </a:lvl6pPr>
            <a:lvl7pPr marL="4267093" lvl="6" indent="-423323">
              <a:spcBef>
                <a:spcPts val="2133"/>
              </a:spcBef>
              <a:spcAft>
                <a:spcPts val="0"/>
              </a:spcAft>
              <a:buClr>
                <a:srgbClr val="000000"/>
              </a:buClr>
              <a:buSzPts val="1400"/>
              <a:buChar char="●"/>
              <a:defRPr>
                <a:solidFill>
                  <a:srgbClr val="000000"/>
                </a:solidFill>
              </a:defRPr>
            </a:lvl7pPr>
            <a:lvl8pPr marL="4876678" lvl="7" indent="-423323">
              <a:spcBef>
                <a:spcPts val="2133"/>
              </a:spcBef>
              <a:spcAft>
                <a:spcPts val="0"/>
              </a:spcAft>
              <a:buClr>
                <a:srgbClr val="000000"/>
              </a:buClr>
              <a:buSzPts val="1400"/>
              <a:buChar char="○"/>
              <a:defRPr>
                <a:solidFill>
                  <a:srgbClr val="000000"/>
                </a:solidFill>
              </a:defRPr>
            </a:lvl8pPr>
            <a:lvl9pPr marL="5486263" lvl="8" indent="-423323">
              <a:spcBef>
                <a:spcPts val="2133"/>
              </a:spcBef>
              <a:spcAft>
                <a:spcPts val="2133"/>
              </a:spcAft>
              <a:buClr>
                <a:srgbClr val="000000"/>
              </a:buClr>
              <a:buSzPts val="1400"/>
              <a:buChar char="■"/>
              <a:defRPr>
                <a:solidFill>
                  <a:srgbClr val="000000"/>
                </a:solidFill>
              </a:defRPr>
            </a:lvl9pPr>
          </a:lstStyle>
          <a:p>
            <a:endParaRPr/>
          </a:p>
        </p:txBody>
      </p:sp>
    </p:spTree>
    <p:extLst>
      <p:ext uri="{BB962C8B-B14F-4D97-AF65-F5344CB8AC3E}">
        <p14:creationId xmlns:p14="http://schemas.microsoft.com/office/powerpoint/2010/main" val="1060906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b="1">
                <a:solidFill>
                  <a:schemeClr val="dk1"/>
                </a:solidFill>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2198391518"/>
      </p:ext>
    </p:extLst>
  </p:cSld>
  <p:clrMap bg1="lt1" tx1="dk1" bg2="dk2" tx2="lt2" accent1="accent1" accent2="accent2" accent3="accent3" accent4="accent4" accent5="accent5" accent6="accent6" hlink="hlink" folHlink="folHlink"/>
  <p:sldLayoutIdLst>
    <p:sldLayoutId id="2147483661" r:id="rId1"/>
    <p:sldLayoutId id="2147483677" r:id="rId2"/>
    <p:sldLayoutId id="2147483678" r:id="rId3"/>
    <p:sldLayoutId id="2147483684" r:id="rId4"/>
    <p:sldLayoutId id="2147483679" r:id="rId5"/>
    <p:sldLayoutId id="2147483680" r:id="rId6"/>
    <p:sldLayoutId id="2147483681" r:id="rId7"/>
    <p:sldLayoutId id="2147483682" r:id="rId8"/>
    <p:sldLayoutId id="2147483683" r:id="rId9"/>
    <p:sldLayoutId id="2147483669" r:id="rId10"/>
    <p:sldLayoutId id="2147483671"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em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33.jpeg"/><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em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9.xml"/><Relationship Id="rId1" Type="http://schemas.openxmlformats.org/officeDocument/2006/relationships/video" Target="https://player.vimeo.com/video/1024426365?app_id=12296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1D14-D7D8-B9A0-C977-91592E617A0B}"/>
              </a:ext>
            </a:extLst>
          </p:cNvPr>
          <p:cNvSpPr>
            <a:spLocks noGrp="1"/>
          </p:cNvSpPr>
          <p:nvPr>
            <p:ph type="ctrTitle"/>
          </p:nvPr>
        </p:nvSpPr>
        <p:spPr>
          <a:xfrm>
            <a:off x="1234843" y="3446081"/>
            <a:ext cx="9722313" cy="1327200"/>
          </a:xfrm>
        </p:spPr>
        <p:txBody>
          <a:bodyPr/>
          <a:lstStyle/>
          <a:p>
            <a:r>
              <a:rPr lang="en-US" sz="4000" dirty="0"/>
              <a:t>13</a:t>
            </a:r>
            <a:r>
              <a:rPr lang="en-US" sz="4000" baseline="30000" dirty="0"/>
              <a:t>th</a:t>
            </a:r>
            <a:r>
              <a:rPr lang="en-US" sz="4000" dirty="0"/>
              <a:t> November 2024</a:t>
            </a:r>
          </a:p>
        </p:txBody>
      </p:sp>
      <p:sp>
        <p:nvSpPr>
          <p:cNvPr id="3" name="Subtitle 2">
            <a:extLst>
              <a:ext uri="{FF2B5EF4-FFF2-40B4-BE49-F238E27FC236}">
                <a16:creationId xmlns:a16="http://schemas.microsoft.com/office/drawing/2014/main" id="{21F756DA-178C-019B-E262-277668DC2681}"/>
              </a:ext>
            </a:extLst>
          </p:cNvPr>
          <p:cNvSpPr>
            <a:spLocks noGrp="1"/>
          </p:cNvSpPr>
          <p:nvPr>
            <p:ph type="subTitle" idx="1"/>
          </p:nvPr>
        </p:nvSpPr>
        <p:spPr>
          <a:xfrm>
            <a:off x="357574" y="5475494"/>
            <a:ext cx="2541761" cy="327582"/>
          </a:xfrm>
        </p:spPr>
        <p:txBody>
          <a:bodyPr/>
          <a:lstStyle/>
          <a:p>
            <a:r>
              <a:rPr lang="en-US" sz="1600" dirty="0"/>
              <a:t>In partnership with</a:t>
            </a:r>
          </a:p>
        </p:txBody>
      </p:sp>
      <p:pic>
        <p:nvPicPr>
          <p:cNvPr id="8" name="Picture Placeholder 7">
            <a:extLst>
              <a:ext uri="{FF2B5EF4-FFF2-40B4-BE49-F238E27FC236}">
                <a16:creationId xmlns:a16="http://schemas.microsoft.com/office/drawing/2014/main" id="{92292601-07DF-FBF4-817C-ABF525A2734D}"/>
              </a:ext>
            </a:extLst>
          </p:cNvPr>
          <p:cNvPicPr>
            <a:picLocks noGrp="1" noChangeAspect="1"/>
          </p:cNvPicPr>
          <p:nvPr>
            <p:ph type="pic" sz="quarter" idx="10"/>
          </p:nvPr>
        </p:nvPicPr>
        <p:blipFill>
          <a:blip r:embed="rId3"/>
          <a:srcRect l="22569" r="22569"/>
          <a:stretch/>
        </p:blipFill>
        <p:spPr>
          <a:xfrm>
            <a:off x="8442324" y="612775"/>
            <a:ext cx="3146425" cy="3141557"/>
          </a:xfrm>
        </p:spPr>
      </p:pic>
      <p:sp>
        <p:nvSpPr>
          <p:cNvPr id="5" name="Google Shape;853;p15">
            <a:extLst>
              <a:ext uri="{FF2B5EF4-FFF2-40B4-BE49-F238E27FC236}">
                <a16:creationId xmlns:a16="http://schemas.microsoft.com/office/drawing/2014/main" id="{54BF4ABB-5C33-1C88-4073-66E6D4665455}"/>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4" name="Picture 3" descr="A picture containing text, clipart, tableware&#10;&#10;Description automatically generated">
            <a:extLst>
              <a:ext uri="{FF2B5EF4-FFF2-40B4-BE49-F238E27FC236}">
                <a16:creationId xmlns:a16="http://schemas.microsoft.com/office/drawing/2014/main" id="{1F7D1B54-FCD0-B5EA-72CC-845F20789EFE}"/>
              </a:ext>
            </a:extLst>
          </p:cNvPr>
          <p:cNvPicPr>
            <a:picLocks noChangeAspect="1"/>
          </p:cNvPicPr>
          <p:nvPr/>
        </p:nvPicPr>
        <p:blipFill>
          <a:blip r:embed="rId4"/>
          <a:stretch>
            <a:fillRect/>
          </a:stretch>
        </p:blipFill>
        <p:spPr>
          <a:xfrm>
            <a:off x="450610" y="6009055"/>
            <a:ext cx="930167" cy="327582"/>
          </a:xfrm>
          <a:prstGeom prst="rect">
            <a:avLst/>
          </a:prstGeom>
        </p:spPr>
      </p:pic>
      <p:sp>
        <p:nvSpPr>
          <p:cNvPr id="10" name="Subtitle 2">
            <a:extLst>
              <a:ext uri="{FF2B5EF4-FFF2-40B4-BE49-F238E27FC236}">
                <a16:creationId xmlns:a16="http://schemas.microsoft.com/office/drawing/2014/main" id="{6AE76B46-0B3E-A517-D59B-0270EEC0872F}"/>
              </a:ext>
            </a:extLst>
          </p:cNvPr>
          <p:cNvSpPr txBox="1">
            <a:spLocks/>
          </p:cNvSpPr>
          <p:nvPr/>
        </p:nvSpPr>
        <p:spPr>
          <a:xfrm>
            <a:off x="2641369" y="5475494"/>
            <a:ext cx="2541761" cy="327582"/>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FFFFF"/>
              </a:buClr>
              <a:buSzPts val="2500"/>
              <a:buFont typeface="Arial"/>
              <a:buNone/>
              <a:defRPr sz="2800" b="0" i="0" u="none" strike="noStrike" cap="none">
                <a:solidFill>
                  <a:srgbClr val="FFFFFF"/>
                </a:solidFill>
                <a:latin typeface="Calibre Medium" panose="020B0603030202060203" pitchFamily="34" charset="77"/>
                <a:ea typeface="Arial"/>
                <a:cs typeface="Arial"/>
                <a:sym typeface="Arial"/>
              </a:defRPr>
            </a:lvl1pPr>
            <a:lvl2pPr marL="914400" marR="0" lvl="1"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2pPr>
            <a:lvl3pPr marL="1371600" marR="0" lvl="2"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3pPr>
            <a:lvl4pPr marL="1828800" marR="0" lvl="3"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4pPr>
            <a:lvl5pPr marL="2286000" marR="0" lvl="4"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5pPr>
            <a:lvl6pPr marL="2743200" marR="0" lvl="5"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6pPr>
            <a:lvl7pPr marL="3200400" marR="0" lvl="6"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7pPr>
            <a:lvl8pPr marL="3657600" marR="0" lvl="7"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8pPr>
            <a:lvl9pPr marL="4114800" marR="0" lvl="8"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9pPr>
          </a:lstStyle>
          <a:p>
            <a:r>
              <a:rPr lang="en-US" sz="1600" kern="0" dirty="0"/>
              <a:t>And thanks to</a:t>
            </a:r>
          </a:p>
        </p:txBody>
      </p:sp>
      <p:pic>
        <p:nvPicPr>
          <p:cNvPr id="7" name="Picture 6" descr="A black and white logo&#10;&#10;Description automatically generated">
            <a:extLst>
              <a:ext uri="{FF2B5EF4-FFF2-40B4-BE49-F238E27FC236}">
                <a16:creationId xmlns:a16="http://schemas.microsoft.com/office/drawing/2014/main" id="{56FD3B89-655F-BD5B-CEF5-7A9BC8A9E048}"/>
              </a:ext>
            </a:extLst>
          </p:cNvPr>
          <p:cNvPicPr>
            <a:picLocks noChangeAspect="1"/>
          </p:cNvPicPr>
          <p:nvPr/>
        </p:nvPicPr>
        <p:blipFill>
          <a:blip r:embed="rId5"/>
          <a:stretch>
            <a:fillRect/>
          </a:stretch>
        </p:blipFill>
        <p:spPr>
          <a:xfrm>
            <a:off x="7047740" y="5758923"/>
            <a:ext cx="344682" cy="344682"/>
          </a:xfrm>
          <a:prstGeom prst="rect">
            <a:avLst/>
          </a:prstGeom>
        </p:spPr>
      </p:pic>
      <p:pic>
        <p:nvPicPr>
          <p:cNvPr id="9" name="Picture 8" descr="A white x on a black background&#10;&#10;Description automatically generated">
            <a:extLst>
              <a:ext uri="{FF2B5EF4-FFF2-40B4-BE49-F238E27FC236}">
                <a16:creationId xmlns:a16="http://schemas.microsoft.com/office/drawing/2014/main" id="{0B50E038-B294-4108-8A73-B0E5464EB7B6}"/>
              </a:ext>
            </a:extLst>
          </p:cNvPr>
          <p:cNvPicPr>
            <a:picLocks noChangeAspect="1"/>
          </p:cNvPicPr>
          <p:nvPr/>
        </p:nvPicPr>
        <p:blipFill>
          <a:blip r:embed="rId6"/>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2B682A2B-9A5D-C715-BBFB-D87A117156CA}"/>
              </a:ext>
            </a:extLst>
          </p:cNvPr>
          <p:cNvPicPr>
            <a:picLocks noChangeAspect="1"/>
          </p:cNvPicPr>
          <p:nvPr/>
        </p:nvPicPr>
        <p:blipFill>
          <a:blip r:embed="rId7"/>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B8C53E7C-23BE-B1F2-E14E-A37DEA289694}"/>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0D7276B4-E861-7F21-6B5E-D4A936EEC3B7}"/>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3575B761-092F-D63A-5586-BABB1D44DEA0}"/>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pic>
        <p:nvPicPr>
          <p:cNvPr id="11" name="Picture 10" descr="A black and white logo&#10;&#10;Description automatically generated">
            <a:extLst>
              <a:ext uri="{FF2B5EF4-FFF2-40B4-BE49-F238E27FC236}">
                <a16:creationId xmlns:a16="http://schemas.microsoft.com/office/drawing/2014/main" id="{F56FFD42-DC34-0D9D-A69A-DEEEB408B38C}"/>
              </a:ext>
            </a:extLst>
          </p:cNvPr>
          <p:cNvPicPr>
            <a:picLocks noChangeAspect="1"/>
          </p:cNvPicPr>
          <p:nvPr/>
        </p:nvPicPr>
        <p:blipFill>
          <a:blip r:embed="rId8"/>
          <a:stretch>
            <a:fillRect/>
          </a:stretch>
        </p:blipFill>
        <p:spPr>
          <a:xfrm>
            <a:off x="1435666" y="5921647"/>
            <a:ext cx="793003" cy="502399"/>
          </a:xfrm>
          <a:prstGeom prst="rect">
            <a:avLst/>
          </a:prstGeom>
        </p:spPr>
      </p:pic>
      <p:pic>
        <p:nvPicPr>
          <p:cNvPr id="1028" name="Picture 4" descr="Microsoft icon PNG transparent image download, size: 2096x771px">
            <a:extLst>
              <a:ext uri="{FF2B5EF4-FFF2-40B4-BE49-F238E27FC236}">
                <a16:creationId xmlns:a16="http://schemas.microsoft.com/office/drawing/2014/main" id="{2CC1BB94-BDF5-8FFF-23EB-EDF71BA970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3075" y="5840406"/>
            <a:ext cx="1807541" cy="6648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blue letter on a black background&#10;&#10;Description automatically generated">
            <a:extLst>
              <a:ext uri="{FF2B5EF4-FFF2-40B4-BE49-F238E27FC236}">
                <a16:creationId xmlns:a16="http://schemas.microsoft.com/office/drawing/2014/main" id="{F0D782CE-4852-A611-D561-F3DAB9A498E6}"/>
              </a:ext>
            </a:extLst>
          </p:cNvPr>
          <p:cNvPicPr>
            <a:picLocks noChangeAspect="1"/>
          </p:cNvPicPr>
          <p:nvPr/>
        </p:nvPicPr>
        <p:blipFill>
          <a:blip r:embed="rId10"/>
          <a:stretch>
            <a:fillRect/>
          </a:stretch>
        </p:blipFill>
        <p:spPr>
          <a:xfrm>
            <a:off x="4324388" y="6103605"/>
            <a:ext cx="1045379" cy="169604"/>
          </a:xfrm>
          <a:prstGeom prst="rect">
            <a:avLst/>
          </a:prstGeom>
        </p:spPr>
      </p:pic>
      <p:pic>
        <p:nvPicPr>
          <p:cNvPr id="24" name="Picture 23">
            <a:extLst>
              <a:ext uri="{FF2B5EF4-FFF2-40B4-BE49-F238E27FC236}">
                <a16:creationId xmlns:a16="http://schemas.microsoft.com/office/drawing/2014/main" id="{06D0BE5D-D255-B830-8D06-5D98511A20E4}"/>
              </a:ext>
            </a:extLst>
          </p:cNvPr>
          <p:cNvPicPr>
            <a:picLocks noChangeAspect="1"/>
          </p:cNvPicPr>
          <p:nvPr/>
        </p:nvPicPr>
        <p:blipFill>
          <a:blip r:embed="rId11"/>
          <a:stretch>
            <a:fillRect/>
          </a:stretch>
        </p:blipFill>
        <p:spPr>
          <a:xfrm>
            <a:off x="5524028" y="6103605"/>
            <a:ext cx="575301" cy="172414"/>
          </a:xfrm>
          <a:prstGeom prst="rect">
            <a:avLst/>
          </a:prstGeom>
        </p:spPr>
      </p:pic>
    </p:spTree>
    <p:extLst>
      <p:ext uri="{BB962C8B-B14F-4D97-AF65-F5344CB8AC3E}">
        <p14:creationId xmlns:p14="http://schemas.microsoft.com/office/powerpoint/2010/main" val="130495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F680-1FDC-9BA0-4FDD-ADBF87CC8DAE}"/>
              </a:ext>
            </a:extLst>
          </p:cNvPr>
          <p:cNvSpPr>
            <a:spLocks noGrp="1"/>
          </p:cNvSpPr>
          <p:nvPr>
            <p:ph type="title"/>
          </p:nvPr>
        </p:nvSpPr>
        <p:spPr>
          <a:xfrm>
            <a:off x="2032094" y="906763"/>
            <a:ext cx="8127811" cy="2440225"/>
          </a:xfrm>
        </p:spPr>
        <p:txBody>
          <a:bodyPr/>
          <a:lstStyle/>
          <a:p>
            <a:pPr algn="ctr"/>
            <a:r>
              <a:rPr lang="en-GB" sz="4400" b="1" dirty="0">
                <a:solidFill>
                  <a:srgbClr val="41418B"/>
                </a:solidFill>
                <a:latin typeface="Arial"/>
              </a:rPr>
              <a:t>This year we have three challenge briefs </a:t>
            </a:r>
            <a:br>
              <a:rPr lang="en-GB" sz="4800" dirty="0">
                <a:solidFill>
                  <a:srgbClr val="41418B"/>
                </a:solidFill>
                <a:latin typeface="Arial"/>
              </a:rPr>
            </a:br>
            <a:br>
              <a:rPr lang="en-GB" sz="4800" b="1" dirty="0">
                <a:latin typeface="Arial"/>
              </a:rPr>
            </a:br>
            <a:r>
              <a:rPr lang="en-GB" sz="3200" b="1" dirty="0">
                <a:solidFill>
                  <a:srgbClr val="41418B"/>
                </a:solidFill>
                <a:latin typeface="Arial"/>
              </a:rPr>
              <a:t>Thanks to our challenge partners:</a:t>
            </a:r>
            <a:endParaRPr lang="en-GB" sz="4800" b="1" dirty="0">
              <a:solidFill>
                <a:srgbClr val="41418B"/>
              </a:solidFill>
              <a:latin typeface="Arial"/>
            </a:endParaRPr>
          </a:p>
        </p:txBody>
      </p:sp>
      <p:pic>
        <p:nvPicPr>
          <p:cNvPr id="4" name="Picture 3" descr="A blue letter on a black background&#10;&#10;Description automatically generated">
            <a:extLst>
              <a:ext uri="{FF2B5EF4-FFF2-40B4-BE49-F238E27FC236}">
                <a16:creationId xmlns:a16="http://schemas.microsoft.com/office/drawing/2014/main" id="{D239B065-1A46-8C32-01EA-CFD4AE2FD051}"/>
              </a:ext>
            </a:extLst>
          </p:cNvPr>
          <p:cNvPicPr>
            <a:picLocks noChangeAspect="1"/>
          </p:cNvPicPr>
          <p:nvPr/>
        </p:nvPicPr>
        <p:blipFill>
          <a:blip r:embed="rId3"/>
          <a:stretch>
            <a:fillRect/>
          </a:stretch>
        </p:blipFill>
        <p:spPr>
          <a:xfrm>
            <a:off x="4841074" y="4503835"/>
            <a:ext cx="2509851" cy="407202"/>
          </a:xfrm>
          <a:prstGeom prst="rect">
            <a:avLst/>
          </a:prstGeom>
        </p:spPr>
      </p:pic>
      <p:pic>
        <p:nvPicPr>
          <p:cNvPr id="5" name="Picture 4">
            <a:extLst>
              <a:ext uri="{FF2B5EF4-FFF2-40B4-BE49-F238E27FC236}">
                <a16:creationId xmlns:a16="http://schemas.microsoft.com/office/drawing/2014/main" id="{022D7D05-95EB-5D66-FFA2-53D5256EC979}"/>
              </a:ext>
            </a:extLst>
          </p:cNvPr>
          <p:cNvPicPr>
            <a:picLocks noChangeAspect="1"/>
          </p:cNvPicPr>
          <p:nvPr/>
        </p:nvPicPr>
        <p:blipFill>
          <a:blip r:embed="rId4"/>
          <a:stretch>
            <a:fillRect/>
          </a:stretch>
        </p:blipFill>
        <p:spPr>
          <a:xfrm>
            <a:off x="7962313" y="4478944"/>
            <a:ext cx="1603717" cy="432093"/>
          </a:xfrm>
          <a:prstGeom prst="rect">
            <a:avLst/>
          </a:prstGeom>
        </p:spPr>
      </p:pic>
      <p:pic>
        <p:nvPicPr>
          <p:cNvPr id="14338" name="Picture 2" descr="Microsoft Unveils a New Look - The Official Microsoft Blog">
            <a:extLst>
              <a:ext uri="{FF2B5EF4-FFF2-40B4-BE49-F238E27FC236}">
                <a16:creationId xmlns:a16="http://schemas.microsoft.com/office/drawing/2014/main" id="{029C92F3-E2AE-D156-FEA2-39556A4D2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0930" y="4106717"/>
            <a:ext cx="3320731" cy="1219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52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84C09E-0B98-5CE7-7249-BA1BCAB4FB73}"/>
              </a:ext>
            </a:extLst>
          </p:cNvPr>
          <p:cNvSpPr txBox="1"/>
          <p:nvPr/>
        </p:nvSpPr>
        <p:spPr>
          <a:xfrm>
            <a:off x="1397831" y="814299"/>
            <a:ext cx="7086599" cy="400110"/>
          </a:xfrm>
          <a:prstGeom prst="rect">
            <a:avLst/>
          </a:prstGeom>
          <a:noFill/>
        </p:spPr>
        <p:txBody>
          <a:bodyPr wrap="square" lIns="91440" tIns="45720" rIns="91440" bIns="45720" anchor="t">
            <a:spAutoFit/>
          </a:bodyPr>
          <a:lstStyle/>
          <a:p>
            <a:r>
              <a:rPr lang="en-GB" sz="2000" b="1" dirty="0">
                <a:latin typeface="Arial"/>
                <a:cs typeface="Arial"/>
              </a:rPr>
              <a:t>Microsoft - What’s the story?</a:t>
            </a:r>
          </a:p>
        </p:txBody>
      </p:sp>
      <p:sp>
        <p:nvSpPr>
          <p:cNvPr id="8" name="TextBox 7">
            <a:extLst>
              <a:ext uri="{FF2B5EF4-FFF2-40B4-BE49-F238E27FC236}">
                <a16:creationId xmlns:a16="http://schemas.microsoft.com/office/drawing/2014/main" id="{50CF420D-5984-7F60-A6F1-5722E0966546}"/>
              </a:ext>
            </a:extLst>
          </p:cNvPr>
          <p:cNvSpPr txBox="1"/>
          <p:nvPr/>
        </p:nvSpPr>
        <p:spPr>
          <a:xfrm>
            <a:off x="1397831" y="1396113"/>
            <a:ext cx="9532765" cy="830997"/>
          </a:xfrm>
          <a:prstGeom prst="rect">
            <a:avLst/>
          </a:prstGeom>
          <a:noFill/>
        </p:spPr>
        <p:txBody>
          <a:bodyPr wrap="square" lIns="91440" tIns="45720" rIns="91440" bIns="45720" anchor="t">
            <a:spAutoFit/>
          </a:bodyPr>
          <a:lstStyle/>
          <a:p>
            <a:r>
              <a:rPr lang="en-GB" sz="1600" dirty="0"/>
              <a:t>You’ve no doubt heard of Microsoft! It’s one of the biggest technology companies on the planet. And you’ve definitely heard of AI (Artificial Intelligence) that’s starting to affect our lives in loads of different areas. Microsoft wants to make sure that AI is used for good.</a:t>
            </a:r>
          </a:p>
        </p:txBody>
      </p:sp>
      <p:sp>
        <p:nvSpPr>
          <p:cNvPr id="3" name="TextBox 2">
            <a:extLst>
              <a:ext uri="{FF2B5EF4-FFF2-40B4-BE49-F238E27FC236}">
                <a16:creationId xmlns:a16="http://schemas.microsoft.com/office/drawing/2014/main" id="{9E9BD0A2-4F94-1AFA-BBEC-28862367A916}"/>
              </a:ext>
            </a:extLst>
          </p:cNvPr>
          <p:cNvSpPr txBox="1"/>
          <p:nvPr/>
        </p:nvSpPr>
        <p:spPr>
          <a:xfrm>
            <a:off x="1397831" y="3085509"/>
            <a:ext cx="10545639" cy="3293209"/>
          </a:xfrm>
          <a:prstGeom prst="rect">
            <a:avLst/>
          </a:prstGeom>
          <a:noFill/>
        </p:spPr>
        <p:txBody>
          <a:bodyPr wrap="square">
            <a:spAutoFit/>
          </a:bodyPr>
          <a:lstStyle/>
          <a:p>
            <a:r>
              <a:rPr lang="en-US" sz="1600" dirty="0"/>
              <a:t>Microsoft re-invents homework and hobbies!</a:t>
            </a:r>
          </a:p>
          <a:p>
            <a:r>
              <a:rPr lang="en-US" sz="1600" dirty="0"/>
              <a:t>How can Microsoft use its technology to re-invent home learning for Secondary school</a:t>
            </a:r>
          </a:p>
          <a:p>
            <a:r>
              <a:rPr lang="en-US" sz="1600" dirty="0"/>
              <a:t>students?</a:t>
            </a:r>
          </a:p>
          <a:p>
            <a:endParaRPr lang="en-US" sz="1600" dirty="0"/>
          </a:p>
          <a:p>
            <a:r>
              <a:rPr lang="en-US" sz="1600" dirty="0"/>
              <a:t>The products at your disposal are:</a:t>
            </a:r>
          </a:p>
          <a:p>
            <a:pPr marL="285750" indent="-285750">
              <a:buFont typeface="Arial" panose="020B0604020202020204" pitchFamily="34" charset="0"/>
              <a:buChar char="•"/>
            </a:pPr>
            <a:r>
              <a:rPr lang="en-US" sz="1600" dirty="0"/>
              <a:t>Microsoft Copilot AI.</a:t>
            </a:r>
          </a:p>
          <a:p>
            <a:pPr marL="285750" indent="-285750">
              <a:buFont typeface="Arial" panose="020B0604020202020204" pitchFamily="34" charset="0"/>
              <a:buChar char="•"/>
            </a:pPr>
            <a:r>
              <a:rPr lang="en-US" sz="1600" dirty="0"/>
              <a:t>Microsoft Teams.</a:t>
            </a:r>
          </a:p>
          <a:p>
            <a:pPr marL="285750" indent="-285750">
              <a:buFont typeface="Arial" panose="020B0604020202020204" pitchFamily="34" charset="0"/>
              <a:buChar char="•"/>
            </a:pPr>
            <a:r>
              <a:rPr lang="en-US" sz="1600" dirty="0"/>
              <a:t>Microsoft gaming (Minecraft and </a:t>
            </a:r>
            <a:r>
              <a:rPr lang="en-US" sz="1600" dirty="0" err="1"/>
              <a:t>XBox</a:t>
            </a:r>
            <a:r>
              <a:rPr lang="en-US" sz="1600" dirty="0"/>
              <a:t>)</a:t>
            </a:r>
          </a:p>
          <a:p>
            <a:pPr marL="285750" indent="-285750">
              <a:buFont typeface="Arial" panose="020B0604020202020204" pitchFamily="34" charset="0"/>
              <a:buChar char="•"/>
            </a:pPr>
            <a:r>
              <a:rPr lang="en-US" sz="1600" dirty="0"/>
              <a:t>LinkedIn.</a:t>
            </a:r>
          </a:p>
          <a:p>
            <a:pPr marL="285750" indent="-285750">
              <a:buFont typeface="Arial" panose="020B0604020202020204" pitchFamily="34" charset="0"/>
              <a:buChar char="•"/>
            </a:pPr>
            <a:r>
              <a:rPr lang="en-US" sz="1600" dirty="0"/>
              <a:t>Skype.</a:t>
            </a:r>
          </a:p>
          <a:p>
            <a:endParaRPr lang="en-US" sz="1600" dirty="0"/>
          </a:p>
          <a:p>
            <a:r>
              <a:rPr lang="en-US" sz="1600" dirty="0"/>
              <a:t>Use any digital tools (like those above or similar) to encourage students to aid their education at home.</a:t>
            </a:r>
          </a:p>
          <a:p>
            <a:r>
              <a:rPr lang="en-US" sz="1600" dirty="0"/>
              <a:t>This could be to help with homework and special projects or to learn a new skill or hobby.</a:t>
            </a:r>
          </a:p>
        </p:txBody>
      </p:sp>
      <p:sp>
        <p:nvSpPr>
          <p:cNvPr id="5" name="TextBox 4">
            <a:extLst>
              <a:ext uri="{FF2B5EF4-FFF2-40B4-BE49-F238E27FC236}">
                <a16:creationId xmlns:a16="http://schemas.microsoft.com/office/drawing/2014/main" id="{E372C27A-B1F9-BFE0-86ED-7635C77A48E2}"/>
              </a:ext>
            </a:extLst>
          </p:cNvPr>
          <p:cNvSpPr txBox="1"/>
          <p:nvPr/>
        </p:nvSpPr>
        <p:spPr>
          <a:xfrm>
            <a:off x="1397831" y="2506554"/>
            <a:ext cx="6098344" cy="400110"/>
          </a:xfrm>
          <a:prstGeom prst="rect">
            <a:avLst/>
          </a:prstGeom>
          <a:noFill/>
        </p:spPr>
        <p:txBody>
          <a:bodyPr wrap="square">
            <a:spAutoFit/>
          </a:bodyPr>
          <a:lstStyle/>
          <a:p>
            <a:r>
              <a:rPr lang="en-GB" sz="2000" b="1" dirty="0">
                <a:latin typeface="+mj-lt"/>
              </a:rPr>
              <a:t>What’s the challenge?</a:t>
            </a:r>
            <a:endParaRPr lang="en-GB" sz="2000" dirty="0">
              <a:latin typeface="+mj-lt"/>
            </a:endParaRPr>
          </a:p>
        </p:txBody>
      </p:sp>
      <p:pic>
        <p:nvPicPr>
          <p:cNvPr id="7" name="Picture 2" descr="Microsoft Unveils a New Look - The Official Microsoft Blog">
            <a:extLst>
              <a:ext uri="{FF2B5EF4-FFF2-40B4-BE49-F238E27FC236}">
                <a16:creationId xmlns:a16="http://schemas.microsoft.com/office/drawing/2014/main" id="{59B74E77-19E2-2280-BAA7-7B8DA1F96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329" y="285672"/>
            <a:ext cx="2263141" cy="830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250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3" name="Google Shape;1369;p55">
            <a:extLst>
              <a:ext uri="{FF2B5EF4-FFF2-40B4-BE49-F238E27FC236}">
                <a16:creationId xmlns:a16="http://schemas.microsoft.com/office/drawing/2014/main" id="{F34256B4-DC47-CF45-B83B-14AEF12C21ED}"/>
              </a:ext>
            </a:extLst>
          </p:cNvPr>
          <p:cNvSpPr/>
          <p:nvPr/>
        </p:nvSpPr>
        <p:spPr>
          <a:xfrm>
            <a:off x="1370300" y="1048774"/>
            <a:ext cx="10221478" cy="5124191"/>
          </a:xfrm>
          <a:prstGeom prst="rect">
            <a:avLst/>
          </a:prstGeom>
          <a:noFill/>
          <a:ln>
            <a:noFill/>
          </a:ln>
        </p:spPr>
        <p:txBody>
          <a:bodyPr spcFirstLastPara="1" wrap="square" lIns="35700" tIns="35700" rIns="35700" bIns="35700" anchor="ctr" anchorCtr="0">
            <a:noAutofit/>
          </a:bodyPr>
          <a:lstStyle/>
          <a:p>
            <a:r>
              <a:rPr lang="en-GB" sz="2000" b="1" dirty="0">
                <a:latin typeface="+mj-lt"/>
              </a:rPr>
              <a:t>What do I need to think about?</a:t>
            </a:r>
            <a:br>
              <a:rPr lang="en-GB" sz="2000" b="1" dirty="0">
                <a:latin typeface="+mj-lt"/>
              </a:rPr>
            </a:br>
            <a:endParaRPr lang="en-GB" sz="2000" b="1" dirty="0">
              <a:latin typeface="+mj-lt"/>
            </a:endParaRPr>
          </a:p>
          <a:p>
            <a:pPr marL="342900" indent="-342900">
              <a:buFont typeface="+mj-lt"/>
              <a:buAutoNum type="arabicPeriod"/>
            </a:pPr>
            <a:r>
              <a:rPr lang="en-GB" sz="1600" b="1" dirty="0">
                <a:latin typeface="+mj-lt"/>
              </a:rPr>
              <a:t>Personalised Learning, Collaboration: </a:t>
            </a:r>
            <a:r>
              <a:rPr lang="en-GB" sz="1600" dirty="0">
                <a:latin typeface="+mj-lt"/>
              </a:rPr>
              <a:t>Working remotely on platforms such as Microsoft Teams and Skype.</a:t>
            </a:r>
          </a:p>
          <a:p>
            <a:pPr marL="342900" indent="-342900">
              <a:buFont typeface="+mj-lt"/>
              <a:buAutoNum type="arabicPeriod"/>
            </a:pPr>
            <a:r>
              <a:rPr lang="en-GB" sz="1600" b="1" dirty="0">
                <a:latin typeface="+mj-lt"/>
              </a:rPr>
              <a:t>Accessibility: </a:t>
            </a:r>
            <a:r>
              <a:rPr lang="en-GB" sz="1600" dirty="0">
                <a:latin typeface="+mj-lt"/>
              </a:rPr>
              <a:t>AI can help make learning materials more accessible. For example, it can read text aloud for students with reading difficulties or translate text for students who do not speak English as their first language.</a:t>
            </a:r>
          </a:p>
          <a:p>
            <a:pPr marL="342900" indent="-342900">
              <a:buFont typeface="+mj-lt"/>
              <a:buAutoNum type="arabicPeriod"/>
            </a:pPr>
            <a:r>
              <a:rPr lang="en-GB" sz="1600" b="1" dirty="0">
                <a:latin typeface="+mj-lt"/>
              </a:rPr>
              <a:t>Engagement: </a:t>
            </a:r>
            <a:r>
              <a:rPr lang="en-GB" sz="1600" dirty="0">
                <a:latin typeface="+mj-lt"/>
              </a:rPr>
              <a:t>Gamification can increase engagement levels and add a competitive and rewards process.</a:t>
            </a:r>
          </a:p>
          <a:p>
            <a:pPr marL="342900" indent="-342900">
              <a:buFont typeface="+mj-lt"/>
              <a:buAutoNum type="arabicPeriod"/>
            </a:pPr>
            <a:r>
              <a:rPr lang="en-GB" sz="1600" b="1" dirty="0">
                <a:latin typeface="+mj-lt"/>
              </a:rPr>
              <a:t>Social Interaction: </a:t>
            </a:r>
            <a:r>
              <a:rPr lang="en-GB" sz="1600" dirty="0">
                <a:latin typeface="+mj-lt"/>
              </a:rPr>
              <a:t>How can you use social networks or human interaction online to improve your learning?</a:t>
            </a:r>
          </a:p>
          <a:p>
            <a:pPr marL="342900" indent="-342900">
              <a:buFont typeface="+mj-lt"/>
              <a:buAutoNum type="arabicPeriod"/>
            </a:pPr>
            <a:r>
              <a:rPr lang="en-GB" sz="1600" b="1" dirty="0">
                <a:latin typeface="+mj-lt"/>
              </a:rPr>
              <a:t>Digital Divide: </a:t>
            </a:r>
            <a:r>
              <a:rPr lang="en-GB" sz="1600" dirty="0">
                <a:latin typeface="+mj-lt"/>
              </a:rPr>
              <a:t>Not all students have equal access to technology. Consider that the use of technology in education does not widen the digital divide.</a:t>
            </a:r>
          </a:p>
          <a:p>
            <a:pPr marL="342900" indent="-342900">
              <a:buFont typeface="+mj-lt"/>
              <a:buAutoNum type="arabicPeriod"/>
            </a:pPr>
            <a:r>
              <a:rPr lang="en-GB" sz="1600" b="1" dirty="0">
                <a:latin typeface="+mj-lt"/>
              </a:rPr>
              <a:t>Focus on ideas: </a:t>
            </a:r>
            <a:r>
              <a:rPr lang="en-GB" sz="1600" dirty="0">
                <a:latin typeface="+mj-lt"/>
              </a:rPr>
              <a:t>AI can make execution of tasks easier and quicker, but AI is only as good as the ideas we put in. Can homework kickstart students to think about how AI can be used throughout their adult lives?</a:t>
            </a:r>
          </a:p>
          <a:p>
            <a:endParaRPr lang="en-GB" sz="1600" dirty="0">
              <a:latin typeface="+mj-lt"/>
            </a:endParaRPr>
          </a:p>
          <a:p>
            <a:r>
              <a:rPr lang="en-GB" sz="1600" dirty="0">
                <a:latin typeface="+mj-lt"/>
              </a:rPr>
              <a:t>What can you invent using Microsoft tools that helps children learn feeling supported, entertained and included. Think about people who might have particular difficulties such as disabilities, access to transport or technology.</a:t>
            </a:r>
            <a:br>
              <a:rPr lang="en-GB" sz="1600" dirty="0">
                <a:latin typeface="+mj-lt"/>
              </a:rPr>
            </a:br>
            <a:endParaRPr lang="en-GB" sz="1600" dirty="0">
              <a:latin typeface="+mj-lt"/>
            </a:endParaRPr>
          </a:p>
          <a:p>
            <a:r>
              <a:rPr lang="en-GB" sz="2000" b="1" dirty="0">
                <a:latin typeface="+mj-lt"/>
              </a:rPr>
              <a:t>Considerations:</a:t>
            </a:r>
            <a:br>
              <a:rPr lang="en-GB" sz="2000" b="1" dirty="0">
                <a:latin typeface="+mj-lt"/>
              </a:rPr>
            </a:br>
            <a:endParaRPr lang="en-GB" sz="2000" b="1" dirty="0">
              <a:latin typeface="+mj-lt"/>
            </a:endParaRPr>
          </a:p>
          <a:p>
            <a:r>
              <a:rPr lang="en-GB" sz="1600" dirty="0">
                <a:latin typeface="+mj-lt"/>
              </a:rPr>
              <a:t> Remember, the goal is to use technology to enhance learning. AI and other technology is a</a:t>
            </a:r>
          </a:p>
          <a:p>
            <a:r>
              <a:rPr lang="en-GB" sz="1600" dirty="0">
                <a:latin typeface="+mj-lt"/>
              </a:rPr>
              <a:t>tool, and like any tool, its effectiveness depends on how it’s used. It’s up to us to use it in a way</a:t>
            </a:r>
          </a:p>
          <a:p>
            <a:r>
              <a:rPr lang="en-GB" sz="1600" dirty="0">
                <a:latin typeface="+mj-lt"/>
              </a:rPr>
              <a:t>that benefits all students</a:t>
            </a:r>
            <a:endParaRPr sz="1800" b="1" i="0" u="none" strike="noStrike" cap="none" dirty="0">
              <a:solidFill>
                <a:srgbClr val="434295"/>
              </a:solidFill>
              <a:latin typeface="Arial"/>
              <a:ea typeface="Arial"/>
              <a:cs typeface="Arial"/>
              <a:sym typeface="Arial"/>
            </a:endParaRPr>
          </a:p>
        </p:txBody>
      </p:sp>
      <p:pic>
        <p:nvPicPr>
          <p:cNvPr id="2" name="Picture 2" descr="Microsoft Unveils a New Look - The Official Microsoft Blog">
            <a:extLst>
              <a:ext uri="{FF2B5EF4-FFF2-40B4-BE49-F238E27FC236}">
                <a16:creationId xmlns:a16="http://schemas.microsoft.com/office/drawing/2014/main" id="{B2078CA4-B735-FBF1-1B3C-BBB0F11C8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0329" y="285672"/>
            <a:ext cx="2263141" cy="830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266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84C09E-0B98-5CE7-7249-BA1BCAB4FB73}"/>
              </a:ext>
            </a:extLst>
          </p:cNvPr>
          <p:cNvSpPr txBox="1"/>
          <p:nvPr/>
        </p:nvSpPr>
        <p:spPr>
          <a:xfrm>
            <a:off x="1397832" y="1113126"/>
            <a:ext cx="7086599" cy="400110"/>
          </a:xfrm>
          <a:prstGeom prst="rect">
            <a:avLst/>
          </a:prstGeom>
          <a:noFill/>
        </p:spPr>
        <p:txBody>
          <a:bodyPr wrap="square" lIns="91440" tIns="45720" rIns="91440" bIns="45720" anchor="t">
            <a:spAutoFit/>
          </a:bodyPr>
          <a:lstStyle/>
          <a:p>
            <a:r>
              <a:rPr lang="en-GB" sz="2000" b="1" dirty="0">
                <a:latin typeface="Arial"/>
                <a:cs typeface="Arial"/>
              </a:rPr>
              <a:t>Burberry - What’s the story?</a:t>
            </a:r>
          </a:p>
        </p:txBody>
      </p:sp>
      <p:sp>
        <p:nvSpPr>
          <p:cNvPr id="8" name="TextBox 7">
            <a:extLst>
              <a:ext uri="{FF2B5EF4-FFF2-40B4-BE49-F238E27FC236}">
                <a16:creationId xmlns:a16="http://schemas.microsoft.com/office/drawing/2014/main" id="{50CF420D-5984-7F60-A6F1-5722E0966546}"/>
              </a:ext>
            </a:extLst>
          </p:cNvPr>
          <p:cNvSpPr txBox="1"/>
          <p:nvPr/>
        </p:nvSpPr>
        <p:spPr>
          <a:xfrm>
            <a:off x="1397832" y="1701617"/>
            <a:ext cx="9968864" cy="1077218"/>
          </a:xfrm>
          <a:prstGeom prst="rect">
            <a:avLst/>
          </a:prstGeom>
          <a:noFill/>
        </p:spPr>
        <p:txBody>
          <a:bodyPr wrap="square" lIns="91440" tIns="45720" rIns="91440" bIns="45720" anchor="t">
            <a:spAutoFit/>
          </a:bodyPr>
          <a:lstStyle/>
          <a:p>
            <a:r>
              <a:rPr lang="en-GB" sz="1600" dirty="0"/>
              <a:t>Burberry, a global leader in luxury fashion, is known for its iconic trench coats. These timeless pieces are not only a symbol of British heritage but also a testament to craftsmanship, durability, and style. Now, Burberry wants to explore how we can make these trench coats even more relevant to a younger audience by promoting their “Made in Britain” production and boosting awareness around their sustainability.</a:t>
            </a:r>
          </a:p>
        </p:txBody>
      </p:sp>
      <p:sp>
        <p:nvSpPr>
          <p:cNvPr id="3" name="TextBox 2">
            <a:extLst>
              <a:ext uri="{FF2B5EF4-FFF2-40B4-BE49-F238E27FC236}">
                <a16:creationId xmlns:a16="http://schemas.microsoft.com/office/drawing/2014/main" id="{9E9BD0A2-4F94-1AFA-BBEC-28862367A916}"/>
              </a:ext>
            </a:extLst>
          </p:cNvPr>
          <p:cNvSpPr txBox="1"/>
          <p:nvPr/>
        </p:nvSpPr>
        <p:spPr>
          <a:xfrm>
            <a:off x="1397831" y="3338727"/>
            <a:ext cx="10545639" cy="3046988"/>
          </a:xfrm>
          <a:prstGeom prst="rect">
            <a:avLst/>
          </a:prstGeom>
          <a:noFill/>
        </p:spPr>
        <p:txBody>
          <a:bodyPr wrap="square">
            <a:spAutoFit/>
          </a:bodyPr>
          <a:lstStyle/>
          <a:p>
            <a:r>
              <a:rPr lang="en-US" sz="1600" dirty="0"/>
              <a:t>How can we highlight Burberry trench coats to a younger audience as a symbol of sustainability, supporting British craftsmanship and reducing environmental impact?</a:t>
            </a:r>
            <a:br>
              <a:rPr lang="en-US" sz="1600" dirty="0"/>
            </a:br>
            <a:endParaRPr lang="en-US" sz="1600" dirty="0"/>
          </a:p>
          <a:p>
            <a:r>
              <a:rPr lang="en-US" sz="1600" dirty="0"/>
              <a:t>We want you to:</a:t>
            </a:r>
          </a:p>
          <a:p>
            <a:pPr marL="342900" indent="-342900">
              <a:buFont typeface="+mj-lt"/>
              <a:buAutoNum type="arabicPeriod"/>
            </a:pPr>
            <a:r>
              <a:rPr lang="en-US" sz="1600" b="1" dirty="0"/>
              <a:t>Celebrate British Craftsmanship: </a:t>
            </a:r>
            <a:r>
              <a:rPr lang="en-US" sz="1600" dirty="0"/>
              <a:t>Explore innovative ways to promote the fact that Burberry’s trench coats are made in Britain. How can we show that supporting local production helps sustain British industries, jobs, and traditional craftsmanship?</a:t>
            </a:r>
          </a:p>
          <a:p>
            <a:pPr marL="342900" indent="-342900">
              <a:buFont typeface="+mj-lt"/>
              <a:buAutoNum type="arabicPeriod"/>
            </a:pPr>
            <a:r>
              <a:rPr lang="en-US" sz="1600" b="1" dirty="0"/>
              <a:t>Emphasise Sustainability: </a:t>
            </a:r>
            <a:r>
              <a:rPr lang="en-US" sz="1600" dirty="0"/>
              <a:t>Demonstrate how producing garments locally in Britain, with a shorter supply chain, reduces carbon emissions and makes the coats more sustainable. How can this be creatively communicated to a younger, eco-conscious generation?</a:t>
            </a:r>
          </a:p>
          <a:p>
            <a:pPr marL="342900" indent="-342900">
              <a:buFont typeface="+mj-lt"/>
              <a:buAutoNum type="arabicPeriod"/>
            </a:pPr>
            <a:r>
              <a:rPr lang="en-US" sz="1600" b="1" dirty="0"/>
              <a:t>Design for the Future: </a:t>
            </a:r>
            <a:r>
              <a:rPr lang="en-US" sz="1600" dirty="0"/>
              <a:t>Burberry trench coats are known for their durability. How can the design or marketing of these coats showcase the value of buying long-lasting, sustainable fashion made to last a lifetime?</a:t>
            </a:r>
          </a:p>
        </p:txBody>
      </p:sp>
      <p:sp>
        <p:nvSpPr>
          <p:cNvPr id="5" name="TextBox 4">
            <a:extLst>
              <a:ext uri="{FF2B5EF4-FFF2-40B4-BE49-F238E27FC236}">
                <a16:creationId xmlns:a16="http://schemas.microsoft.com/office/drawing/2014/main" id="{E372C27A-B1F9-BFE0-86ED-7635C77A48E2}"/>
              </a:ext>
            </a:extLst>
          </p:cNvPr>
          <p:cNvSpPr txBox="1"/>
          <p:nvPr/>
        </p:nvSpPr>
        <p:spPr>
          <a:xfrm>
            <a:off x="1397831" y="2858726"/>
            <a:ext cx="6098344" cy="400110"/>
          </a:xfrm>
          <a:prstGeom prst="rect">
            <a:avLst/>
          </a:prstGeom>
          <a:noFill/>
        </p:spPr>
        <p:txBody>
          <a:bodyPr wrap="square">
            <a:spAutoFit/>
          </a:bodyPr>
          <a:lstStyle/>
          <a:p>
            <a:r>
              <a:rPr lang="en-GB" sz="2000" b="1" dirty="0">
                <a:latin typeface="+mj-lt"/>
              </a:rPr>
              <a:t>What’s the challenge?</a:t>
            </a:r>
            <a:endParaRPr lang="en-GB" sz="2000" dirty="0">
              <a:latin typeface="+mj-lt"/>
            </a:endParaRPr>
          </a:p>
        </p:txBody>
      </p:sp>
      <p:pic>
        <p:nvPicPr>
          <p:cNvPr id="2" name="Picture 1" descr="A blue letter on a black background&#10;&#10;Description automatically generated">
            <a:extLst>
              <a:ext uri="{FF2B5EF4-FFF2-40B4-BE49-F238E27FC236}">
                <a16:creationId xmlns:a16="http://schemas.microsoft.com/office/drawing/2014/main" id="{BC75E5A9-0949-04B4-DF96-68C069026537}"/>
              </a:ext>
            </a:extLst>
          </p:cNvPr>
          <p:cNvPicPr>
            <a:picLocks noChangeAspect="1"/>
          </p:cNvPicPr>
          <p:nvPr/>
        </p:nvPicPr>
        <p:blipFill>
          <a:blip r:embed="rId3"/>
          <a:stretch>
            <a:fillRect/>
          </a:stretch>
        </p:blipFill>
        <p:spPr>
          <a:xfrm>
            <a:off x="10012401" y="597565"/>
            <a:ext cx="1836390" cy="297939"/>
          </a:xfrm>
          <a:prstGeom prst="rect">
            <a:avLst/>
          </a:prstGeom>
        </p:spPr>
      </p:pic>
    </p:spTree>
    <p:extLst>
      <p:ext uri="{BB962C8B-B14F-4D97-AF65-F5344CB8AC3E}">
        <p14:creationId xmlns:p14="http://schemas.microsoft.com/office/powerpoint/2010/main" val="4267467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3" name="Google Shape;1369;p55">
            <a:extLst>
              <a:ext uri="{FF2B5EF4-FFF2-40B4-BE49-F238E27FC236}">
                <a16:creationId xmlns:a16="http://schemas.microsoft.com/office/drawing/2014/main" id="{F34256B4-DC47-CF45-B83B-14AEF12C21ED}"/>
              </a:ext>
            </a:extLst>
          </p:cNvPr>
          <p:cNvSpPr/>
          <p:nvPr/>
        </p:nvSpPr>
        <p:spPr>
          <a:xfrm>
            <a:off x="1370300" y="1442669"/>
            <a:ext cx="10221478" cy="5124191"/>
          </a:xfrm>
          <a:prstGeom prst="rect">
            <a:avLst/>
          </a:prstGeom>
          <a:noFill/>
          <a:ln>
            <a:noFill/>
          </a:ln>
        </p:spPr>
        <p:txBody>
          <a:bodyPr spcFirstLastPara="1" wrap="square" lIns="35700" tIns="35700" rIns="35700" bIns="35700" anchor="ctr" anchorCtr="0">
            <a:noAutofit/>
          </a:bodyPr>
          <a:lstStyle/>
          <a:p>
            <a:endParaRPr lang="en-GB" sz="1800" b="1" i="0" u="none" strike="noStrike" cap="none" dirty="0">
              <a:solidFill>
                <a:srgbClr val="434295"/>
              </a:solidFill>
              <a:latin typeface="Arial"/>
              <a:ea typeface="Arial"/>
              <a:cs typeface="Arial"/>
              <a:sym typeface="Arial"/>
            </a:endParaRPr>
          </a:p>
        </p:txBody>
      </p:sp>
      <p:pic>
        <p:nvPicPr>
          <p:cNvPr id="4" name="Picture 3" descr="A blue letter on a black background&#10;&#10;Description automatically generated">
            <a:extLst>
              <a:ext uri="{FF2B5EF4-FFF2-40B4-BE49-F238E27FC236}">
                <a16:creationId xmlns:a16="http://schemas.microsoft.com/office/drawing/2014/main" id="{BDB2F57F-78A8-32AB-8F2B-24FEFFE95862}"/>
              </a:ext>
            </a:extLst>
          </p:cNvPr>
          <p:cNvPicPr>
            <a:picLocks noChangeAspect="1"/>
          </p:cNvPicPr>
          <p:nvPr/>
        </p:nvPicPr>
        <p:blipFill>
          <a:blip r:embed="rId3"/>
          <a:stretch>
            <a:fillRect/>
          </a:stretch>
        </p:blipFill>
        <p:spPr>
          <a:xfrm>
            <a:off x="10012401" y="597565"/>
            <a:ext cx="1836390" cy="297939"/>
          </a:xfrm>
          <a:prstGeom prst="rect">
            <a:avLst/>
          </a:prstGeom>
        </p:spPr>
      </p:pic>
      <p:sp>
        <p:nvSpPr>
          <p:cNvPr id="5" name="TextBox 4">
            <a:extLst>
              <a:ext uri="{FF2B5EF4-FFF2-40B4-BE49-F238E27FC236}">
                <a16:creationId xmlns:a16="http://schemas.microsoft.com/office/drawing/2014/main" id="{768778B5-C8FD-E6F2-729F-7C73A4B8D6EF}"/>
              </a:ext>
            </a:extLst>
          </p:cNvPr>
          <p:cNvSpPr txBox="1"/>
          <p:nvPr/>
        </p:nvSpPr>
        <p:spPr>
          <a:xfrm>
            <a:off x="1370300" y="772084"/>
            <a:ext cx="7086599" cy="400110"/>
          </a:xfrm>
          <a:prstGeom prst="rect">
            <a:avLst/>
          </a:prstGeom>
          <a:noFill/>
        </p:spPr>
        <p:txBody>
          <a:bodyPr wrap="square" lIns="91440" tIns="45720" rIns="91440" bIns="45720" anchor="t">
            <a:spAutoFit/>
          </a:bodyPr>
          <a:lstStyle/>
          <a:p>
            <a:r>
              <a:rPr lang="en-GB" sz="2000" b="1" dirty="0">
                <a:latin typeface="Arial"/>
                <a:cs typeface="Arial"/>
              </a:rPr>
              <a:t>What do you need to think about?</a:t>
            </a:r>
          </a:p>
        </p:txBody>
      </p:sp>
      <p:sp>
        <p:nvSpPr>
          <p:cNvPr id="7" name="TextBox 6">
            <a:extLst>
              <a:ext uri="{FF2B5EF4-FFF2-40B4-BE49-F238E27FC236}">
                <a16:creationId xmlns:a16="http://schemas.microsoft.com/office/drawing/2014/main" id="{3BF777C1-9E85-D513-C4BA-AF3F963AB5D7}"/>
              </a:ext>
            </a:extLst>
          </p:cNvPr>
          <p:cNvSpPr txBox="1"/>
          <p:nvPr/>
        </p:nvSpPr>
        <p:spPr>
          <a:xfrm>
            <a:off x="1397832" y="1701617"/>
            <a:ext cx="9321750" cy="3046988"/>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sz="1600" b="1" dirty="0"/>
              <a:t>Storytelling &amp; Marketing: </a:t>
            </a:r>
            <a:r>
              <a:rPr lang="en-GB" sz="1600" dirty="0"/>
              <a:t>How can we tell the story of British-made trench coats in a way that resonates with younger and modern consumers? Think of innovative marketing strategies (social media campaigns, digital advertising and events) that could highlight Burberry’s commitment to sustainability.</a:t>
            </a:r>
            <a:br>
              <a:rPr lang="en-GB" sz="1600" dirty="0"/>
            </a:br>
            <a:endParaRPr lang="en-GB" sz="1600" dirty="0"/>
          </a:p>
          <a:p>
            <a:pPr marL="285750" indent="-285750">
              <a:buFont typeface="Arial" panose="020B0604020202020204" pitchFamily="34" charset="0"/>
              <a:buChar char="•"/>
            </a:pPr>
            <a:r>
              <a:rPr lang="en-GB" sz="1600" b="1" dirty="0"/>
              <a:t>Creative Collaboration: </a:t>
            </a:r>
            <a:r>
              <a:rPr lang="en-GB" sz="1600" dirty="0"/>
              <a:t>Could partnerships with other companies, schools, or environmental organisations bring new life to the trench coat’s story of sustainability and craftsmanship? Maybe think about gamification and partnering online games?</a:t>
            </a:r>
            <a:br>
              <a:rPr lang="en-GB" sz="1600" dirty="0"/>
            </a:br>
            <a:endParaRPr lang="en-GB" sz="1600" dirty="0"/>
          </a:p>
          <a:p>
            <a:pPr marL="285750" indent="-285750">
              <a:buFont typeface="Arial" panose="020B0604020202020204" pitchFamily="34" charset="0"/>
              <a:buChar char="•"/>
            </a:pPr>
            <a:r>
              <a:rPr lang="en-GB" sz="1600" b="1" dirty="0"/>
              <a:t>Technology: </a:t>
            </a:r>
            <a:r>
              <a:rPr lang="en-GB" sz="1600" dirty="0"/>
              <a:t>Can digital tools like virtual try-ons, augmented/virtual reality, or online content be used to educate customers about the trench coat’s sustainability journey from factory to wardrobe?</a:t>
            </a:r>
          </a:p>
        </p:txBody>
      </p:sp>
    </p:spTree>
    <p:extLst>
      <p:ext uri="{BB962C8B-B14F-4D97-AF65-F5344CB8AC3E}">
        <p14:creationId xmlns:p14="http://schemas.microsoft.com/office/powerpoint/2010/main" val="2087679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84C09E-0B98-5CE7-7249-BA1BCAB4FB73}"/>
              </a:ext>
            </a:extLst>
          </p:cNvPr>
          <p:cNvSpPr txBox="1"/>
          <p:nvPr/>
        </p:nvSpPr>
        <p:spPr>
          <a:xfrm>
            <a:off x="1397832" y="1113126"/>
            <a:ext cx="7086599" cy="400110"/>
          </a:xfrm>
          <a:prstGeom prst="rect">
            <a:avLst/>
          </a:prstGeom>
          <a:noFill/>
        </p:spPr>
        <p:txBody>
          <a:bodyPr wrap="square" lIns="91440" tIns="45720" rIns="91440" bIns="45720" anchor="t">
            <a:spAutoFit/>
          </a:bodyPr>
          <a:lstStyle/>
          <a:p>
            <a:r>
              <a:rPr lang="en-GB" sz="2000" b="1" dirty="0">
                <a:latin typeface="Arial"/>
                <a:cs typeface="Arial"/>
              </a:rPr>
              <a:t>RSPCA - What’s the story?</a:t>
            </a:r>
          </a:p>
        </p:txBody>
      </p:sp>
      <p:sp>
        <p:nvSpPr>
          <p:cNvPr id="8" name="TextBox 7">
            <a:extLst>
              <a:ext uri="{FF2B5EF4-FFF2-40B4-BE49-F238E27FC236}">
                <a16:creationId xmlns:a16="http://schemas.microsoft.com/office/drawing/2014/main" id="{50CF420D-5984-7F60-A6F1-5722E0966546}"/>
              </a:ext>
            </a:extLst>
          </p:cNvPr>
          <p:cNvSpPr txBox="1"/>
          <p:nvPr/>
        </p:nvSpPr>
        <p:spPr>
          <a:xfrm>
            <a:off x="1397831" y="1701617"/>
            <a:ext cx="9828187" cy="4031873"/>
          </a:xfrm>
          <a:prstGeom prst="rect">
            <a:avLst/>
          </a:prstGeom>
          <a:noFill/>
        </p:spPr>
        <p:txBody>
          <a:bodyPr wrap="square" lIns="91440" tIns="45720" rIns="91440" bIns="45720" anchor="t">
            <a:spAutoFit/>
          </a:bodyPr>
          <a:lstStyle/>
          <a:p>
            <a:r>
              <a:rPr lang="en-GB" sz="1600" dirty="0"/>
              <a:t>The RSPCA stands for the Royal Society of the Prevention of Cruelty to Animals. Because people in the UK famously love animals, it’s a very respected organisation.</a:t>
            </a:r>
          </a:p>
          <a:p>
            <a:endParaRPr lang="en-GB" sz="1600" dirty="0"/>
          </a:p>
          <a:p>
            <a:r>
              <a:rPr lang="en-GB" sz="1600" dirty="0"/>
              <a:t>However, when we think about preventing animal cruelty, we tend to only think about pets, but ensuring farmed animals are treated with kindness and respect is really important too.</a:t>
            </a:r>
          </a:p>
          <a:p>
            <a:endParaRPr lang="en-GB" sz="1600" dirty="0"/>
          </a:p>
          <a:p>
            <a:r>
              <a:rPr lang="en-GB" sz="1600" dirty="0"/>
              <a:t>30 years ago, the RSPCA created RSPCA Assured, a not-for-profit ethical food label and farmed animal welfare assurance scheme that helps protect the welfare of farmed animals. Today, RSPCA Assured remains the only assurance scheme in the UK that is solely focused on improving farmed animal welfare.</a:t>
            </a:r>
          </a:p>
          <a:p>
            <a:endParaRPr lang="en-GB" sz="1600" dirty="0"/>
          </a:p>
          <a:p>
            <a:r>
              <a:rPr lang="en-GB" sz="1600" dirty="0"/>
              <a:t>In order to be certified by RSPCA Assured, farms must carefully follow the welfare standards set by the RSPCA. These standards ensure that farmed animals are treated with kindness, compassion and respect for the entire of their lives. Farms that follow these standards are able to put the RSPCA Assured logo on their products. This logo tells consumers that the produce has come from animals who have lived better lives. definitely heard of AI (Artificial Intelligence) that’s starting to affect our lives in loads of different areas. Microsoft wants to make sure that AI is used for good.</a:t>
            </a:r>
          </a:p>
        </p:txBody>
      </p:sp>
      <p:pic>
        <p:nvPicPr>
          <p:cNvPr id="4" name="Picture 3">
            <a:extLst>
              <a:ext uri="{FF2B5EF4-FFF2-40B4-BE49-F238E27FC236}">
                <a16:creationId xmlns:a16="http://schemas.microsoft.com/office/drawing/2014/main" id="{EFEEC8CA-BB3A-B7A7-FEEF-8BCDA79C163F}"/>
              </a:ext>
            </a:extLst>
          </p:cNvPr>
          <p:cNvPicPr>
            <a:picLocks noChangeAspect="1"/>
          </p:cNvPicPr>
          <p:nvPr/>
        </p:nvPicPr>
        <p:blipFill>
          <a:blip r:embed="rId3"/>
          <a:stretch>
            <a:fillRect/>
          </a:stretch>
        </p:blipFill>
        <p:spPr>
          <a:xfrm>
            <a:off x="10339753" y="478302"/>
            <a:ext cx="1548449" cy="417202"/>
          </a:xfrm>
          <a:prstGeom prst="rect">
            <a:avLst/>
          </a:prstGeom>
        </p:spPr>
      </p:pic>
    </p:spTree>
    <p:extLst>
      <p:ext uri="{BB962C8B-B14F-4D97-AF65-F5344CB8AC3E}">
        <p14:creationId xmlns:p14="http://schemas.microsoft.com/office/powerpoint/2010/main" val="2011848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372C27A-B1F9-BFE0-86ED-7635C77A48E2}"/>
              </a:ext>
            </a:extLst>
          </p:cNvPr>
          <p:cNvSpPr txBox="1"/>
          <p:nvPr/>
        </p:nvSpPr>
        <p:spPr>
          <a:xfrm>
            <a:off x="1397831" y="1113126"/>
            <a:ext cx="6098344" cy="400110"/>
          </a:xfrm>
          <a:prstGeom prst="rect">
            <a:avLst/>
          </a:prstGeom>
          <a:noFill/>
        </p:spPr>
        <p:txBody>
          <a:bodyPr wrap="square">
            <a:spAutoFit/>
          </a:bodyPr>
          <a:lstStyle/>
          <a:p>
            <a:r>
              <a:rPr lang="en-GB" sz="2000" b="1" dirty="0">
                <a:latin typeface="+mj-lt"/>
              </a:rPr>
              <a:t>What’s the challenge?</a:t>
            </a:r>
            <a:endParaRPr lang="en-GB" sz="2000" dirty="0">
              <a:latin typeface="+mj-lt"/>
            </a:endParaRPr>
          </a:p>
        </p:txBody>
      </p:sp>
      <p:sp>
        <p:nvSpPr>
          <p:cNvPr id="3" name="TextBox 2">
            <a:extLst>
              <a:ext uri="{FF2B5EF4-FFF2-40B4-BE49-F238E27FC236}">
                <a16:creationId xmlns:a16="http://schemas.microsoft.com/office/drawing/2014/main" id="{9E9BD0A2-4F94-1AFA-BBEC-28862367A916}"/>
              </a:ext>
            </a:extLst>
          </p:cNvPr>
          <p:cNvSpPr txBox="1"/>
          <p:nvPr/>
        </p:nvSpPr>
        <p:spPr>
          <a:xfrm>
            <a:off x="1397832" y="1782395"/>
            <a:ext cx="9406156" cy="584775"/>
          </a:xfrm>
          <a:prstGeom prst="rect">
            <a:avLst/>
          </a:prstGeom>
          <a:noFill/>
        </p:spPr>
        <p:txBody>
          <a:bodyPr wrap="square">
            <a:spAutoFit/>
          </a:bodyPr>
          <a:lstStyle/>
          <a:p>
            <a:r>
              <a:rPr lang="en-US" sz="1600" dirty="0"/>
              <a:t>How can we use technology (like apps, advertising, VR, websites, social media, QR codes, AI and more) to educate consumers about the importance of RSPCA Assured and higher welfare farming?</a:t>
            </a:r>
          </a:p>
        </p:txBody>
      </p:sp>
      <p:pic>
        <p:nvPicPr>
          <p:cNvPr id="4" name="Picture 3">
            <a:extLst>
              <a:ext uri="{FF2B5EF4-FFF2-40B4-BE49-F238E27FC236}">
                <a16:creationId xmlns:a16="http://schemas.microsoft.com/office/drawing/2014/main" id="{EFEEC8CA-BB3A-B7A7-FEEF-8BCDA79C163F}"/>
              </a:ext>
            </a:extLst>
          </p:cNvPr>
          <p:cNvPicPr>
            <a:picLocks noChangeAspect="1"/>
          </p:cNvPicPr>
          <p:nvPr/>
        </p:nvPicPr>
        <p:blipFill>
          <a:blip r:embed="rId3"/>
          <a:stretch>
            <a:fillRect/>
          </a:stretch>
        </p:blipFill>
        <p:spPr>
          <a:xfrm>
            <a:off x="10339753" y="478302"/>
            <a:ext cx="1548449" cy="417202"/>
          </a:xfrm>
          <a:prstGeom prst="rect">
            <a:avLst/>
          </a:prstGeom>
        </p:spPr>
      </p:pic>
      <p:sp>
        <p:nvSpPr>
          <p:cNvPr id="2" name="TextBox 1">
            <a:extLst>
              <a:ext uri="{FF2B5EF4-FFF2-40B4-BE49-F238E27FC236}">
                <a16:creationId xmlns:a16="http://schemas.microsoft.com/office/drawing/2014/main" id="{EC147A04-9F4D-A9F1-5267-4ED7B2892543}"/>
              </a:ext>
            </a:extLst>
          </p:cNvPr>
          <p:cNvSpPr txBox="1"/>
          <p:nvPr/>
        </p:nvSpPr>
        <p:spPr>
          <a:xfrm>
            <a:off x="1397831" y="2882551"/>
            <a:ext cx="7086599" cy="400110"/>
          </a:xfrm>
          <a:prstGeom prst="rect">
            <a:avLst/>
          </a:prstGeom>
          <a:noFill/>
        </p:spPr>
        <p:txBody>
          <a:bodyPr wrap="square" lIns="91440" tIns="45720" rIns="91440" bIns="45720" anchor="t">
            <a:spAutoFit/>
          </a:bodyPr>
          <a:lstStyle/>
          <a:p>
            <a:r>
              <a:rPr lang="en-GB" sz="2000" b="1" dirty="0">
                <a:latin typeface="Arial"/>
                <a:cs typeface="Arial"/>
              </a:rPr>
              <a:t>What do you need to think about?</a:t>
            </a:r>
          </a:p>
        </p:txBody>
      </p:sp>
      <p:sp>
        <p:nvSpPr>
          <p:cNvPr id="7" name="TextBox 6">
            <a:extLst>
              <a:ext uri="{FF2B5EF4-FFF2-40B4-BE49-F238E27FC236}">
                <a16:creationId xmlns:a16="http://schemas.microsoft.com/office/drawing/2014/main" id="{080205D8-1442-05D6-75D4-6E650BE82D8E}"/>
              </a:ext>
            </a:extLst>
          </p:cNvPr>
          <p:cNvSpPr txBox="1"/>
          <p:nvPr/>
        </p:nvSpPr>
        <p:spPr>
          <a:xfrm>
            <a:off x="1397832" y="3408386"/>
            <a:ext cx="9406156" cy="2800767"/>
          </a:xfrm>
          <a:prstGeom prst="rect">
            <a:avLst/>
          </a:prstGeom>
          <a:noFill/>
        </p:spPr>
        <p:txBody>
          <a:bodyPr wrap="square">
            <a:spAutoFit/>
          </a:bodyPr>
          <a:lstStyle/>
          <a:p>
            <a:pPr marL="285750" indent="-285750">
              <a:buFont typeface="Arial" panose="020B0604020202020204" pitchFamily="34" charset="0"/>
              <a:buChar char="•"/>
            </a:pPr>
            <a:r>
              <a:rPr lang="en-US" sz="1600" dirty="0"/>
              <a:t>How and where should RSPCA Assured use technology to help our customers understand what good farmed animal welfare means?</a:t>
            </a:r>
          </a:p>
          <a:p>
            <a:pPr marL="285750" indent="-285750">
              <a:buFont typeface="Arial" panose="020B0604020202020204" pitchFamily="34" charset="0"/>
              <a:buChar char="•"/>
            </a:pPr>
            <a:r>
              <a:rPr lang="en-US" sz="1600" dirty="0"/>
              <a:t>How can RSPCA Assured help people identify higher welfare produce in a supermarket? How can RSPCA Assured help people to </a:t>
            </a:r>
            <a:r>
              <a:rPr lang="en-US" sz="1600" dirty="0" err="1"/>
              <a:t>recognise</a:t>
            </a:r>
            <a:r>
              <a:rPr lang="en-US" sz="1600" dirty="0"/>
              <a:t> the RSPCA Assured logo and understand what it means?</a:t>
            </a:r>
          </a:p>
          <a:p>
            <a:pPr marL="285750" indent="-285750">
              <a:buFont typeface="Arial" panose="020B0604020202020204" pitchFamily="34" charset="0"/>
              <a:buChar char="•"/>
            </a:pPr>
            <a:r>
              <a:rPr lang="en-US" sz="1600" dirty="0"/>
              <a:t>Can you think of a way that a digital experience in the supermarket could increase support for higher welfare products?</a:t>
            </a:r>
          </a:p>
          <a:p>
            <a:pPr marL="285750" indent="-285750">
              <a:buFont typeface="Arial" panose="020B0604020202020204" pitchFamily="34" charset="0"/>
              <a:buChar char="•"/>
            </a:pPr>
            <a:r>
              <a:rPr lang="en-US" sz="1600" dirty="0"/>
              <a:t>Where do you get your information about the food you eat and how welfare-friendly it is?</a:t>
            </a:r>
          </a:p>
          <a:p>
            <a:pPr marL="285750" indent="-285750">
              <a:buFont typeface="Arial" panose="020B0604020202020204" pitchFamily="34" charset="0"/>
              <a:buChar char="•"/>
            </a:pPr>
            <a:r>
              <a:rPr lang="en-US" sz="1600" dirty="0"/>
              <a:t>Who would be the most influential and credible people that you would listen to?</a:t>
            </a:r>
          </a:p>
          <a:p>
            <a:pPr marL="285750" indent="-285750">
              <a:buFont typeface="Arial" panose="020B0604020202020204" pitchFamily="34" charset="0"/>
              <a:buChar char="•"/>
            </a:pPr>
            <a:r>
              <a:rPr lang="en-US" sz="1600" dirty="0"/>
              <a:t>The audience is wide, so be careful to consider groups that can often be excluded. Think of people that might be easily overlooked.</a:t>
            </a:r>
          </a:p>
        </p:txBody>
      </p:sp>
    </p:spTree>
    <p:extLst>
      <p:ext uri="{BB962C8B-B14F-4D97-AF65-F5344CB8AC3E}">
        <p14:creationId xmlns:p14="http://schemas.microsoft.com/office/powerpoint/2010/main" val="3263232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4761401" y="1511286"/>
            <a:ext cx="7171894" cy="2338086"/>
          </a:xfrm>
        </p:spPr>
        <p:txBody>
          <a:bodyPr/>
          <a:lstStyle/>
          <a:p>
            <a:r>
              <a:rPr lang="en-US" sz="5400" dirty="0">
                <a:latin typeface="Arial"/>
              </a:rPr>
              <a:t>TIME FOR A BREAK</a:t>
            </a:r>
          </a:p>
        </p:txBody>
      </p:sp>
      <p:sp>
        <p:nvSpPr>
          <p:cNvPr id="9" name="Google Shape;853;p15">
            <a:extLst>
              <a:ext uri="{FF2B5EF4-FFF2-40B4-BE49-F238E27FC236}">
                <a16:creationId xmlns:a16="http://schemas.microsoft.com/office/drawing/2014/main" id="{F4946736-FACA-34A7-F196-EAC099816C6C}"/>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32CFAD26-10E4-732F-CB98-D233906E3F80}"/>
              </a:ext>
            </a:extLst>
          </p:cNvPr>
          <p:cNvPicPr>
            <a:picLocks noChangeAspect="1"/>
          </p:cNvPicPr>
          <p:nvPr/>
        </p:nvPicPr>
        <p:blipFill>
          <a:blip r:embed="rId2"/>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B6485FCF-5DC3-20AC-DD9B-92D3EE4A5490}"/>
              </a:ext>
            </a:extLst>
          </p:cNvPr>
          <p:cNvPicPr>
            <a:picLocks noChangeAspect="1"/>
          </p:cNvPicPr>
          <p:nvPr/>
        </p:nvPicPr>
        <p:blipFill>
          <a:blip r:embed="rId3"/>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EF39C242-77DB-ACF1-CC8E-3F3A7EED4355}"/>
              </a:ext>
            </a:extLst>
          </p:cNvPr>
          <p:cNvPicPr>
            <a:picLocks noChangeAspect="1"/>
          </p:cNvPicPr>
          <p:nvPr/>
        </p:nvPicPr>
        <p:blipFill>
          <a:blip r:embed="rId4"/>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BD00D999-39D9-BE06-C21D-E875E0B1242C}"/>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7C2A05A1-5FC6-B134-87A3-DCD5D7AB258F}"/>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2CCAC955-0D43-AC1A-4950-48EEAE931C6E}"/>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199086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B2D10-DE42-357A-04A9-EE3BDEE7249A}"/>
              </a:ext>
            </a:extLst>
          </p:cNvPr>
          <p:cNvSpPr>
            <a:spLocks noGrp="1"/>
          </p:cNvSpPr>
          <p:nvPr>
            <p:ph type="title"/>
          </p:nvPr>
        </p:nvSpPr>
        <p:spPr>
          <a:xfrm>
            <a:off x="4743045" y="2433175"/>
            <a:ext cx="7647198" cy="2338086"/>
          </a:xfrm>
        </p:spPr>
        <p:txBody>
          <a:bodyPr/>
          <a:lstStyle/>
          <a:p>
            <a:r>
              <a:rPr lang="en-GB" sz="6000" b="1" i="0" u="none" strike="noStrike" cap="none">
                <a:latin typeface="Arial"/>
                <a:ea typeface="Arial"/>
                <a:cs typeface="Arial"/>
                <a:sym typeface="Arial"/>
              </a:rPr>
              <a:t>LET’S TACKLE </a:t>
            </a:r>
            <a:br>
              <a:rPr lang="en-GB" sz="6000" b="1" i="0" u="none" strike="noStrike" cap="none">
                <a:latin typeface="Arial"/>
                <a:ea typeface="Arial"/>
                <a:cs typeface="Arial"/>
              </a:rPr>
            </a:br>
            <a:r>
              <a:rPr lang="en-GB" sz="6000" b="1" i="0" u="none" strike="noStrike" cap="none">
                <a:latin typeface="Arial"/>
                <a:ea typeface="Arial"/>
                <a:cs typeface="Arial"/>
                <a:sym typeface="Arial"/>
              </a:rPr>
              <a:t>THAT BRIEF!</a:t>
            </a:r>
            <a:br>
              <a:rPr lang="en-GB" sz="6000">
                <a:latin typeface="Arial"/>
              </a:rPr>
            </a:br>
            <a:endParaRPr lang="en-US" sz="6000"/>
          </a:p>
        </p:txBody>
      </p:sp>
      <p:sp>
        <p:nvSpPr>
          <p:cNvPr id="10" name="Google Shape;853;p15">
            <a:extLst>
              <a:ext uri="{FF2B5EF4-FFF2-40B4-BE49-F238E27FC236}">
                <a16:creationId xmlns:a16="http://schemas.microsoft.com/office/drawing/2014/main" id="{904CF8B1-E91D-BCBD-3B9E-43B4229635CC}"/>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7EB57150-14C9-5CA8-B223-5CEB8D9BA9C9}"/>
              </a:ext>
            </a:extLst>
          </p:cNvPr>
          <p:cNvPicPr>
            <a:picLocks noChangeAspect="1"/>
          </p:cNvPicPr>
          <p:nvPr/>
        </p:nvPicPr>
        <p:blipFill>
          <a:blip r:embed="rId3"/>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91BB332B-B1E8-F1AA-A7F7-4AB0603B2F90}"/>
              </a:ext>
            </a:extLst>
          </p:cNvPr>
          <p:cNvPicPr>
            <a:picLocks noChangeAspect="1"/>
          </p:cNvPicPr>
          <p:nvPr/>
        </p:nvPicPr>
        <p:blipFill>
          <a:blip r:embed="rId4"/>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B5DE2A94-4738-3C48-E01C-DA87388356A3}"/>
              </a:ext>
            </a:extLst>
          </p:cNvPr>
          <p:cNvPicPr>
            <a:picLocks noChangeAspect="1"/>
          </p:cNvPicPr>
          <p:nvPr/>
        </p:nvPicPr>
        <p:blipFill>
          <a:blip r:embed="rId5"/>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A5860074-1FD2-C183-7004-E08325537BA9}"/>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7585C1F6-3B3B-678C-7935-BF25F272BD73}"/>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CD6EC225-63B9-D1D5-A103-08ACF38FF0F8}"/>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2412494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F680-1FDC-9BA0-4FDD-ADBF87CC8DAE}"/>
              </a:ext>
            </a:extLst>
          </p:cNvPr>
          <p:cNvSpPr>
            <a:spLocks noGrp="1"/>
          </p:cNvSpPr>
          <p:nvPr>
            <p:ph type="title"/>
          </p:nvPr>
        </p:nvSpPr>
        <p:spPr>
          <a:xfrm>
            <a:off x="1946383" y="1146550"/>
            <a:ext cx="10096976" cy="557636"/>
          </a:xfrm>
        </p:spPr>
        <p:txBody>
          <a:bodyPr/>
          <a:lstStyle/>
          <a:p>
            <a:pPr marL="0" marR="0" lvl="0" indent="0" algn="l" rtl="0">
              <a:lnSpc>
                <a:spcPct val="100000"/>
              </a:lnSpc>
              <a:spcBef>
                <a:spcPts val="0"/>
              </a:spcBef>
              <a:spcAft>
                <a:spcPts val="0"/>
              </a:spcAft>
              <a:buClr>
                <a:srgbClr val="434295"/>
              </a:buClr>
              <a:buSzPts val="3800"/>
              <a:buFont typeface="Arial"/>
              <a:buNone/>
            </a:pPr>
            <a:r>
              <a:rPr lang="en-GB" sz="4400" b="1" i="0" u="none" strike="noStrike" cap="none">
                <a:solidFill>
                  <a:srgbClr val="434295"/>
                </a:solidFill>
                <a:latin typeface="Arial"/>
                <a:ea typeface="Arial"/>
                <a:cs typeface="Arial"/>
                <a:sym typeface="Arial"/>
              </a:rPr>
              <a:t>OUR 3 STEPS TO SOLVING A BRIEF:</a:t>
            </a:r>
            <a:endParaRPr lang="en-GB" sz="4400">
              <a:latin typeface="Arial"/>
            </a:endParaRPr>
          </a:p>
        </p:txBody>
      </p:sp>
      <p:sp>
        <p:nvSpPr>
          <p:cNvPr id="3" name="Google Shape;1377;p56">
            <a:extLst>
              <a:ext uri="{FF2B5EF4-FFF2-40B4-BE49-F238E27FC236}">
                <a16:creationId xmlns:a16="http://schemas.microsoft.com/office/drawing/2014/main" id="{BD24DF6B-342A-CF37-303C-03D6E4EFE5CA}"/>
              </a:ext>
            </a:extLst>
          </p:cNvPr>
          <p:cNvSpPr/>
          <p:nvPr/>
        </p:nvSpPr>
        <p:spPr>
          <a:xfrm>
            <a:off x="2651259" y="4534178"/>
            <a:ext cx="2159000"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1. Discover</a:t>
            </a:r>
            <a:endParaRPr sz="3200" b="0" i="0" u="none" strike="noStrike" cap="none">
              <a:solidFill>
                <a:srgbClr val="434295"/>
              </a:solidFill>
              <a:latin typeface="Calibre Medium" panose="020B0603030202060203"/>
              <a:ea typeface="Arial"/>
              <a:cs typeface="Arial"/>
              <a:sym typeface="Arial"/>
            </a:endParaRPr>
          </a:p>
        </p:txBody>
      </p:sp>
      <p:sp>
        <p:nvSpPr>
          <p:cNvPr id="5" name="Google Shape;1378;p56">
            <a:extLst>
              <a:ext uri="{FF2B5EF4-FFF2-40B4-BE49-F238E27FC236}">
                <a16:creationId xmlns:a16="http://schemas.microsoft.com/office/drawing/2014/main" id="{0251A39F-EE83-219C-B12E-A86E8C0BB1F1}"/>
              </a:ext>
            </a:extLst>
          </p:cNvPr>
          <p:cNvSpPr/>
          <p:nvPr/>
        </p:nvSpPr>
        <p:spPr>
          <a:xfrm>
            <a:off x="5232400" y="4534178"/>
            <a:ext cx="1956245" cy="446830"/>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2. Design</a:t>
            </a:r>
            <a:endParaRPr sz="3200" b="0" i="0" u="none" strike="noStrike" cap="none">
              <a:solidFill>
                <a:srgbClr val="434295"/>
              </a:solidFill>
              <a:latin typeface="Calibre Medium" panose="020B0603030202060203"/>
              <a:ea typeface="Arial"/>
              <a:cs typeface="Arial"/>
              <a:sym typeface="Arial"/>
            </a:endParaRPr>
          </a:p>
        </p:txBody>
      </p:sp>
      <p:sp>
        <p:nvSpPr>
          <p:cNvPr id="6" name="Google Shape;1379;p56">
            <a:extLst>
              <a:ext uri="{FF2B5EF4-FFF2-40B4-BE49-F238E27FC236}">
                <a16:creationId xmlns:a16="http://schemas.microsoft.com/office/drawing/2014/main" id="{0979BFA8-CECD-7D8C-4343-5AC65FC97FFC}"/>
              </a:ext>
            </a:extLst>
          </p:cNvPr>
          <p:cNvSpPr/>
          <p:nvPr/>
        </p:nvSpPr>
        <p:spPr>
          <a:xfrm>
            <a:off x="7390208" y="4537385"/>
            <a:ext cx="2162176"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3. Deliver</a:t>
            </a:r>
            <a:endParaRPr sz="3200" b="0" i="0" u="none" strike="noStrike" cap="none">
              <a:solidFill>
                <a:srgbClr val="434295"/>
              </a:solidFill>
              <a:latin typeface="Calibre Medium" panose="020B0603030202060203"/>
              <a:ea typeface="Arial"/>
              <a:cs typeface="Arial"/>
              <a:sym typeface="Arial"/>
            </a:endParaRPr>
          </a:p>
        </p:txBody>
      </p:sp>
      <p:pic>
        <p:nvPicPr>
          <p:cNvPr id="7" name="Google Shape;1380;p56">
            <a:extLst>
              <a:ext uri="{FF2B5EF4-FFF2-40B4-BE49-F238E27FC236}">
                <a16:creationId xmlns:a16="http://schemas.microsoft.com/office/drawing/2014/main" id="{DE8B0506-5844-0A63-3412-C9FF1F3D0525}"/>
              </a:ext>
            </a:extLst>
          </p:cNvPr>
          <p:cNvPicPr preferRelativeResize="0"/>
          <p:nvPr/>
        </p:nvPicPr>
        <p:blipFill rotWithShape="1">
          <a:blip r:embed="rId3">
            <a:alphaModFix/>
          </a:blip>
          <a:srcRect/>
          <a:stretch/>
        </p:blipFill>
        <p:spPr>
          <a:xfrm>
            <a:off x="3067099" y="2985790"/>
            <a:ext cx="1325731" cy="1307059"/>
          </a:xfrm>
          <a:prstGeom prst="rect">
            <a:avLst/>
          </a:prstGeom>
          <a:noFill/>
          <a:ln>
            <a:noFill/>
          </a:ln>
        </p:spPr>
      </p:pic>
      <p:pic>
        <p:nvPicPr>
          <p:cNvPr id="8" name="Google Shape;1381;p56">
            <a:extLst>
              <a:ext uri="{FF2B5EF4-FFF2-40B4-BE49-F238E27FC236}">
                <a16:creationId xmlns:a16="http://schemas.microsoft.com/office/drawing/2014/main" id="{E92C454F-AA74-DB00-67B6-30DDC6304860}"/>
              </a:ext>
            </a:extLst>
          </p:cNvPr>
          <p:cNvPicPr preferRelativeResize="0"/>
          <p:nvPr/>
        </p:nvPicPr>
        <p:blipFill rotWithShape="1">
          <a:blip r:embed="rId4">
            <a:alphaModFix/>
          </a:blip>
          <a:srcRect/>
          <a:stretch/>
        </p:blipFill>
        <p:spPr>
          <a:xfrm>
            <a:off x="5449260" y="2999369"/>
            <a:ext cx="1293479" cy="1293479"/>
          </a:xfrm>
          <a:prstGeom prst="rect">
            <a:avLst/>
          </a:prstGeom>
          <a:noFill/>
          <a:ln>
            <a:noFill/>
          </a:ln>
        </p:spPr>
      </p:pic>
      <p:pic>
        <p:nvPicPr>
          <p:cNvPr id="9" name="Google Shape;1382;p56">
            <a:extLst>
              <a:ext uri="{FF2B5EF4-FFF2-40B4-BE49-F238E27FC236}">
                <a16:creationId xmlns:a16="http://schemas.microsoft.com/office/drawing/2014/main" id="{18C54C04-FF15-AACD-0BB4-4D8658BCBCDB}"/>
              </a:ext>
            </a:extLst>
          </p:cNvPr>
          <p:cNvPicPr preferRelativeResize="0"/>
          <p:nvPr/>
        </p:nvPicPr>
        <p:blipFill rotWithShape="1">
          <a:blip r:embed="rId5">
            <a:alphaModFix/>
          </a:blip>
          <a:srcRect/>
          <a:stretch/>
        </p:blipFill>
        <p:spPr>
          <a:xfrm>
            <a:off x="7884548" y="2998417"/>
            <a:ext cx="1160815" cy="1293480"/>
          </a:xfrm>
          <a:prstGeom prst="rect">
            <a:avLst/>
          </a:prstGeom>
          <a:noFill/>
          <a:ln>
            <a:noFill/>
          </a:ln>
        </p:spPr>
      </p:pic>
    </p:spTree>
    <p:extLst>
      <p:ext uri="{BB962C8B-B14F-4D97-AF65-F5344CB8AC3E}">
        <p14:creationId xmlns:p14="http://schemas.microsoft.com/office/powerpoint/2010/main" val="2557762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7FB16-F891-8C72-0D38-BF2EBDE591BE}"/>
              </a:ext>
            </a:extLst>
          </p:cNvPr>
          <p:cNvSpPr>
            <a:spLocks noGrp="1"/>
          </p:cNvSpPr>
          <p:nvPr>
            <p:ph type="title"/>
          </p:nvPr>
        </p:nvSpPr>
        <p:spPr>
          <a:xfrm>
            <a:off x="5546050" y="656303"/>
            <a:ext cx="5990982" cy="2338086"/>
          </a:xfrm>
        </p:spPr>
        <p:txBody>
          <a:bodyPr/>
          <a:lstStyle/>
          <a:p>
            <a:r>
              <a:rPr lang="en-US" sz="6000" dirty="0">
                <a:latin typeface="Arial"/>
              </a:rPr>
              <a:t>We are:</a:t>
            </a:r>
            <a:br>
              <a:rPr lang="en-US" sz="6000" dirty="0">
                <a:latin typeface="Arial" panose="020B0604020202020204" pitchFamily="34" charset="0"/>
                <a:cs typeface="Arial" panose="020B0604020202020204" pitchFamily="34" charset="0"/>
              </a:rPr>
            </a:br>
            <a:endParaRPr lang="en-US" sz="6000" b="0" dirty="0">
              <a:latin typeface="Arial" panose="020B0604020202020204" pitchFamily="34" charset="0"/>
              <a:cs typeface="Arial" panose="020B0604020202020204" pitchFamily="34" charset="0"/>
            </a:endParaRPr>
          </a:p>
        </p:txBody>
      </p:sp>
      <p:pic>
        <p:nvPicPr>
          <p:cNvPr id="4" name="Picture 3" descr="A black text on a white background&#10;&#10;Description automatically generated">
            <a:extLst>
              <a:ext uri="{FF2B5EF4-FFF2-40B4-BE49-F238E27FC236}">
                <a16:creationId xmlns:a16="http://schemas.microsoft.com/office/drawing/2014/main" id="{4470C4C1-BC56-3537-87C1-7A4AFB310D8C}"/>
              </a:ext>
            </a:extLst>
          </p:cNvPr>
          <p:cNvPicPr>
            <a:picLocks noChangeAspect="1"/>
          </p:cNvPicPr>
          <p:nvPr/>
        </p:nvPicPr>
        <p:blipFill>
          <a:blip r:embed="rId3"/>
          <a:stretch>
            <a:fillRect/>
          </a:stretch>
        </p:blipFill>
        <p:spPr>
          <a:xfrm>
            <a:off x="5692926" y="2498950"/>
            <a:ext cx="2729324" cy="2729324"/>
          </a:xfrm>
          <a:prstGeom prst="rect">
            <a:avLst/>
          </a:prstGeom>
        </p:spPr>
      </p:pic>
      <p:sp>
        <p:nvSpPr>
          <p:cNvPr id="11" name="Google Shape;853;p15">
            <a:extLst>
              <a:ext uri="{FF2B5EF4-FFF2-40B4-BE49-F238E27FC236}">
                <a16:creationId xmlns:a16="http://schemas.microsoft.com/office/drawing/2014/main" id="{05385008-F64E-AE4B-2073-EA8BA8428473}"/>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2" name="Picture 11" descr="A black and white logo&#10;&#10;Description automatically generated">
            <a:extLst>
              <a:ext uri="{FF2B5EF4-FFF2-40B4-BE49-F238E27FC236}">
                <a16:creationId xmlns:a16="http://schemas.microsoft.com/office/drawing/2014/main" id="{898DE8E2-4BFA-B22D-B9C3-7112DACD4CF8}"/>
              </a:ext>
            </a:extLst>
          </p:cNvPr>
          <p:cNvPicPr>
            <a:picLocks noChangeAspect="1"/>
          </p:cNvPicPr>
          <p:nvPr/>
        </p:nvPicPr>
        <p:blipFill>
          <a:blip r:embed="rId4"/>
          <a:stretch>
            <a:fillRect/>
          </a:stretch>
        </p:blipFill>
        <p:spPr>
          <a:xfrm>
            <a:off x="7047740" y="5758923"/>
            <a:ext cx="344682" cy="344682"/>
          </a:xfrm>
          <a:prstGeom prst="rect">
            <a:avLst/>
          </a:prstGeom>
        </p:spPr>
      </p:pic>
      <p:pic>
        <p:nvPicPr>
          <p:cNvPr id="13" name="Picture 12" descr="A white x on a black background&#10;&#10;Description automatically generated">
            <a:extLst>
              <a:ext uri="{FF2B5EF4-FFF2-40B4-BE49-F238E27FC236}">
                <a16:creationId xmlns:a16="http://schemas.microsoft.com/office/drawing/2014/main" id="{4E30CF4D-680C-C455-40DE-A33AA825E750}"/>
              </a:ext>
            </a:extLst>
          </p:cNvPr>
          <p:cNvPicPr>
            <a:picLocks noChangeAspect="1"/>
          </p:cNvPicPr>
          <p:nvPr/>
        </p:nvPicPr>
        <p:blipFill>
          <a:blip r:embed="rId5"/>
          <a:stretch>
            <a:fillRect/>
          </a:stretch>
        </p:blipFill>
        <p:spPr>
          <a:xfrm>
            <a:off x="8579882" y="5759083"/>
            <a:ext cx="337079" cy="344522"/>
          </a:xfrm>
          <a:prstGeom prst="rect">
            <a:avLst/>
          </a:prstGeom>
        </p:spPr>
      </p:pic>
      <p:pic>
        <p:nvPicPr>
          <p:cNvPr id="14" name="Picture 13" descr="A logo of a camera&#10;&#10;Description automatically generated">
            <a:extLst>
              <a:ext uri="{FF2B5EF4-FFF2-40B4-BE49-F238E27FC236}">
                <a16:creationId xmlns:a16="http://schemas.microsoft.com/office/drawing/2014/main" id="{2A44DCB7-952E-ACC1-1E2A-CC4ADB4D6395}"/>
              </a:ext>
            </a:extLst>
          </p:cNvPr>
          <p:cNvPicPr>
            <a:picLocks noChangeAspect="1"/>
          </p:cNvPicPr>
          <p:nvPr/>
        </p:nvPicPr>
        <p:blipFill>
          <a:blip r:embed="rId6"/>
          <a:stretch>
            <a:fillRect/>
          </a:stretch>
        </p:blipFill>
        <p:spPr>
          <a:xfrm>
            <a:off x="10075541" y="5747955"/>
            <a:ext cx="344682" cy="344522"/>
          </a:xfrm>
          <a:prstGeom prst="rect">
            <a:avLst/>
          </a:prstGeom>
        </p:spPr>
      </p:pic>
      <p:sp>
        <p:nvSpPr>
          <p:cNvPr id="15" name="TextBox 14">
            <a:extLst>
              <a:ext uri="{FF2B5EF4-FFF2-40B4-BE49-F238E27FC236}">
                <a16:creationId xmlns:a16="http://schemas.microsoft.com/office/drawing/2014/main" id="{406BD698-BFA7-B95E-50C3-D0EF1B9EF806}"/>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C66B611F-CD2C-821C-E017-31097A7B08E9}"/>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7" name="TextBox 16">
            <a:extLst>
              <a:ext uri="{FF2B5EF4-FFF2-40B4-BE49-F238E27FC236}">
                <a16:creationId xmlns:a16="http://schemas.microsoft.com/office/drawing/2014/main" id="{8CF2BE03-D3BE-261C-E2BB-036ECF29F796}"/>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3774523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4" name="Google Shape;1387;p57">
            <a:extLst>
              <a:ext uri="{FF2B5EF4-FFF2-40B4-BE49-F238E27FC236}">
                <a16:creationId xmlns:a16="http://schemas.microsoft.com/office/drawing/2014/main" id="{FD7E9A04-F5FD-A64F-A361-2DFF90EC124E}"/>
              </a:ext>
            </a:extLst>
          </p:cNvPr>
          <p:cNvSpPr/>
          <p:nvPr/>
        </p:nvSpPr>
        <p:spPr>
          <a:xfrm>
            <a:off x="-373911" y="3082149"/>
            <a:ext cx="12939822" cy="841577"/>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6000" b="1" i="0" u="none" strike="noStrike" cap="none">
                <a:solidFill>
                  <a:srgbClr val="434295"/>
                </a:solidFill>
                <a:latin typeface="Arial"/>
                <a:ea typeface="Arial"/>
                <a:cs typeface="Arial"/>
                <a:sym typeface="Arial"/>
              </a:rPr>
              <a:t>STEP 1: DISCOVER</a:t>
            </a:r>
            <a:endParaRPr lang="en-US" sz="6000">
              <a:latin typeface="Arial"/>
              <a:cs typeface="Arial"/>
            </a:endParaRPr>
          </a:p>
        </p:txBody>
      </p:sp>
      <p:sp>
        <p:nvSpPr>
          <p:cNvPr id="5" name="Google Shape;1388;p57">
            <a:extLst>
              <a:ext uri="{FF2B5EF4-FFF2-40B4-BE49-F238E27FC236}">
                <a16:creationId xmlns:a16="http://schemas.microsoft.com/office/drawing/2014/main" id="{CF666278-1A23-F44F-9EE1-6B313D1AB2F3}"/>
              </a:ext>
            </a:extLst>
          </p:cNvPr>
          <p:cNvSpPr txBox="1"/>
          <p:nvPr/>
        </p:nvSpPr>
        <p:spPr>
          <a:xfrm>
            <a:off x="838197" y="4354039"/>
            <a:ext cx="10515600" cy="576052"/>
          </a:xfrm>
          <a:prstGeom prst="rect">
            <a:avLst/>
          </a:prstGeom>
          <a:noFill/>
          <a:ln>
            <a:noFill/>
          </a:ln>
        </p:spPr>
        <p:txBody>
          <a:bodyPr spcFirstLastPara="1" wrap="square" lIns="91425" tIns="45700" rIns="91425" bIns="45700" anchor="t" anchorCtr="0">
            <a:noAutofit/>
          </a:bodyPr>
          <a:lstStyle/>
          <a:p>
            <a:pPr algn="ctr">
              <a:lnSpc>
                <a:spcPct val="110000"/>
              </a:lnSpc>
              <a:buClr>
                <a:schemeClr val="lt1"/>
              </a:buClr>
              <a:buSzPts val="4104"/>
            </a:pPr>
            <a:r>
              <a:rPr lang="en-GB" sz="2800" b="0" i="1" u="none" strike="noStrike" cap="none">
                <a:solidFill>
                  <a:srgbClr val="41418B"/>
                </a:solidFill>
                <a:latin typeface="Arial"/>
                <a:ea typeface="Arial"/>
                <a:cs typeface="Arial"/>
                <a:sym typeface="Arial"/>
              </a:rPr>
              <a:t>In order to discover, you need to explore.</a:t>
            </a:r>
            <a:r>
              <a:rPr lang="en-GB" sz="2800" i="1">
                <a:solidFill>
                  <a:srgbClr val="41418B"/>
                </a:solidFill>
                <a:latin typeface="Arial"/>
                <a:ea typeface="Arial"/>
                <a:cs typeface="Arial"/>
                <a:sym typeface="Arial"/>
              </a:rPr>
              <a:t> </a:t>
            </a:r>
            <a:endParaRPr lang="en-US" sz="2800" i="1">
              <a:solidFill>
                <a:srgbClr val="41418B"/>
              </a:solidFill>
              <a:latin typeface="Arial"/>
              <a:cs typeface="Arial"/>
            </a:endParaRPr>
          </a:p>
        </p:txBody>
      </p:sp>
      <p:pic>
        <p:nvPicPr>
          <p:cNvPr id="7" name="Google Shape;1380;p56">
            <a:extLst>
              <a:ext uri="{FF2B5EF4-FFF2-40B4-BE49-F238E27FC236}">
                <a16:creationId xmlns:a16="http://schemas.microsoft.com/office/drawing/2014/main" id="{A5125AA3-8924-114A-9954-FE314E010386}"/>
              </a:ext>
            </a:extLst>
          </p:cNvPr>
          <p:cNvPicPr preferRelativeResize="0"/>
          <p:nvPr/>
        </p:nvPicPr>
        <p:blipFill rotWithShape="1">
          <a:blip r:embed="rId3">
            <a:alphaModFix/>
          </a:blip>
          <a:srcRect/>
          <a:stretch/>
        </p:blipFill>
        <p:spPr>
          <a:xfrm>
            <a:off x="5266601" y="1368582"/>
            <a:ext cx="1325731" cy="1307059"/>
          </a:xfrm>
          <a:prstGeom prst="rect">
            <a:avLst/>
          </a:prstGeom>
          <a:noFill/>
          <a:ln>
            <a:noFill/>
          </a:ln>
        </p:spPr>
      </p:pic>
    </p:spTree>
    <p:extLst>
      <p:ext uri="{BB962C8B-B14F-4D97-AF65-F5344CB8AC3E}">
        <p14:creationId xmlns:p14="http://schemas.microsoft.com/office/powerpoint/2010/main" val="3706606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4" name="Google Shape;1395;p58">
            <a:extLst>
              <a:ext uri="{FF2B5EF4-FFF2-40B4-BE49-F238E27FC236}">
                <a16:creationId xmlns:a16="http://schemas.microsoft.com/office/drawing/2014/main" id="{5C0C3A31-647C-9E4D-9830-0657ABB5A5CE}"/>
              </a:ext>
            </a:extLst>
          </p:cNvPr>
          <p:cNvSpPr txBox="1"/>
          <p:nvPr/>
        </p:nvSpPr>
        <p:spPr>
          <a:xfrm>
            <a:off x="1442460" y="869951"/>
            <a:ext cx="10515600" cy="43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3800"/>
              <a:buFont typeface="Arial"/>
              <a:buNone/>
            </a:pPr>
            <a:r>
              <a:rPr lang="en-GB" sz="4000" b="1" i="0" u="none" strike="noStrike" cap="none">
                <a:solidFill>
                  <a:srgbClr val="434295"/>
                </a:solidFill>
                <a:latin typeface="Arial"/>
                <a:ea typeface="Arial"/>
                <a:cs typeface="Arial"/>
                <a:sym typeface="Arial"/>
              </a:rPr>
              <a:t>STEP 1: DISCOVER</a:t>
            </a:r>
            <a:endParaRPr lang="en-US" sz="4000">
              <a:latin typeface="Arial"/>
              <a:cs typeface="Arial"/>
            </a:endParaRPr>
          </a:p>
        </p:txBody>
      </p:sp>
      <p:sp>
        <p:nvSpPr>
          <p:cNvPr id="5" name="Google Shape;1396;p58">
            <a:extLst>
              <a:ext uri="{FF2B5EF4-FFF2-40B4-BE49-F238E27FC236}">
                <a16:creationId xmlns:a16="http://schemas.microsoft.com/office/drawing/2014/main" id="{5738C433-62FC-C44A-AC3B-C76055FB7505}"/>
              </a:ext>
            </a:extLst>
          </p:cNvPr>
          <p:cNvSpPr txBox="1"/>
          <p:nvPr/>
        </p:nvSpPr>
        <p:spPr>
          <a:xfrm>
            <a:off x="1498467" y="1730643"/>
            <a:ext cx="4827216" cy="761232"/>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WHAT ARE WE LOOKING FOR?</a:t>
            </a:r>
            <a:endParaRPr lang="en-US" dirty="0">
              <a:latin typeface="Arial"/>
              <a:cs typeface="Arial"/>
            </a:endParaRPr>
          </a:p>
        </p:txBody>
      </p:sp>
      <p:sp>
        <p:nvSpPr>
          <p:cNvPr id="6" name="Google Shape;1397;p58">
            <a:extLst>
              <a:ext uri="{FF2B5EF4-FFF2-40B4-BE49-F238E27FC236}">
                <a16:creationId xmlns:a16="http://schemas.microsoft.com/office/drawing/2014/main" id="{43414756-5795-5841-9B04-A14506557DDC}"/>
              </a:ext>
            </a:extLst>
          </p:cNvPr>
          <p:cNvSpPr/>
          <p:nvPr/>
        </p:nvSpPr>
        <p:spPr>
          <a:xfrm>
            <a:off x="1498467" y="2222000"/>
            <a:ext cx="9808629" cy="2367596"/>
          </a:xfrm>
          <a:prstGeom prst="rect">
            <a:avLst/>
          </a:prstGeom>
          <a:noFill/>
          <a:ln>
            <a:noFill/>
          </a:ln>
        </p:spPr>
        <p:txBody>
          <a:bodyPr spcFirstLastPara="1" wrap="square" lIns="91425" tIns="45700" rIns="91425" bIns="45700" anchor="t" anchorCtr="0">
            <a:noAutofit/>
          </a:bodyPr>
          <a:lstStyle/>
          <a:p>
            <a:pPr>
              <a:lnSpc>
                <a:spcPct val="120000"/>
              </a:lnSpc>
            </a:pPr>
            <a:r>
              <a:rPr lang="en-GB" b="0" i="0" u="none" strike="noStrike" cap="none" dirty="0">
                <a:solidFill>
                  <a:srgbClr val="434295"/>
                </a:solidFill>
                <a:latin typeface="Arial"/>
                <a:ea typeface="Arial"/>
                <a:cs typeface="Arial"/>
                <a:sym typeface="Arial"/>
              </a:rPr>
              <a:t>In the first part of the challenge</a:t>
            </a:r>
            <a:r>
              <a:rPr lang="en-GB" dirty="0">
                <a:solidFill>
                  <a:srgbClr val="434295"/>
                </a:solidFill>
                <a:latin typeface="Arial"/>
                <a:ea typeface="Arial"/>
                <a:cs typeface="Arial"/>
                <a:sym typeface="Arial"/>
              </a:rPr>
              <a:t>,</a:t>
            </a:r>
            <a:r>
              <a:rPr lang="en-GB" b="0" i="0" u="none" strike="noStrike" cap="none" dirty="0">
                <a:solidFill>
                  <a:srgbClr val="434295"/>
                </a:solidFill>
                <a:latin typeface="Arial"/>
                <a:ea typeface="Arial"/>
                <a:cs typeface="Arial"/>
                <a:sym typeface="Arial"/>
              </a:rPr>
              <a:t> we want to see the thought process behind your idea and where it came from. Here are a few suggestions </a:t>
            </a:r>
            <a:r>
              <a:rPr lang="en-GB" dirty="0">
                <a:solidFill>
                  <a:srgbClr val="434295"/>
                </a:solidFill>
                <a:latin typeface="Arial"/>
                <a:ea typeface="Arial"/>
                <a:cs typeface="Arial"/>
                <a:sym typeface="Arial"/>
              </a:rPr>
              <a:t>of ways</a:t>
            </a:r>
            <a:r>
              <a:rPr lang="en-GB" b="0" i="0" u="none" strike="noStrike" cap="none" dirty="0">
                <a:solidFill>
                  <a:srgbClr val="434295"/>
                </a:solidFill>
                <a:latin typeface="Arial"/>
                <a:ea typeface="Arial"/>
                <a:cs typeface="Arial"/>
                <a:sym typeface="Arial"/>
              </a:rPr>
              <a:t> to get you thinking about an idea:</a:t>
            </a:r>
            <a:endParaRPr lang="en-US" dirty="0">
              <a:latin typeface="Arial"/>
              <a:cs typeface="Arial"/>
            </a:endParaRPr>
          </a:p>
        </p:txBody>
      </p:sp>
      <p:sp>
        <p:nvSpPr>
          <p:cNvPr id="7" name="Google Shape;1398;p58">
            <a:extLst>
              <a:ext uri="{FF2B5EF4-FFF2-40B4-BE49-F238E27FC236}">
                <a16:creationId xmlns:a16="http://schemas.microsoft.com/office/drawing/2014/main" id="{2E3020A0-3EE4-CD41-9112-7F78B3A8C30E}"/>
              </a:ext>
            </a:extLst>
          </p:cNvPr>
          <p:cNvSpPr txBox="1"/>
          <p:nvPr/>
        </p:nvSpPr>
        <p:spPr>
          <a:xfrm>
            <a:off x="1438946" y="3167126"/>
            <a:ext cx="5261314" cy="804787"/>
          </a:xfrm>
          <a:prstGeom prst="rect">
            <a:avLst/>
          </a:prstGeom>
          <a:noFill/>
          <a:ln>
            <a:noFill/>
          </a:ln>
        </p:spPr>
        <p:txBody>
          <a:bodyPr spcFirstLastPara="1" wrap="square" lIns="91425" tIns="45700" rIns="91425" bIns="45700" anchor="t" anchorCtr="0">
            <a:noAutofit/>
          </a:bodyPr>
          <a:lstStyle/>
          <a:p>
            <a:pPr>
              <a:lnSpc>
                <a:spcPct val="120000"/>
              </a:lnSpc>
              <a:buClr>
                <a:srgbClr val="54B4AE"/>
              </a:buClr>
              <a:buSzPts val="2000"/>
            </a:pPr>
            <a:r>
              <a:rPr lang="en-GB" sz="2000" b="1" i="0" u="none" strike="noStrike" cap="none" dirty="0">
                <a:solidFill>
                  <a:srgbClr val="54B4AE"/>
                </a:solidFill>
                <a:latin typeface="Arial"/>
                <a:ea typeface="Arial"/>
                <a:cs typeface="Arial"/>
                <a:sym typeface="Arial"/>
              </a:rPr>
              <a:t>EXPLORE THE </a:t>
            </a:r>
            <a:r>
              <a:rPr lang="en-GB" sz="2000" b="1" dirty="0">
                <a:solidFill>
                  <a:srgbClr val="54B4AE"/>
                </a:solidFill>
                <a:latin typeface="Arial"/>
                <a:ea typeface="Arial"/>
                <a:cs typeface="Arial"/>
                <a:sym typeface="Arial"/>
              </a:rPr>
              <a:t>RELEVANT MARKET</a:t>
            </a:r>
            <a:endParaRPr lang="en-US" dirty="0">
              <a:latin typeface="Arial"/>
              <a:cs typeface="Arial"/>
            </a:endParaRPr>
          </a:p>
        </p:txBody>
      </p:sp>
      <p:sp>
        <p:nvSpPr>
          <p:cNvPr id="8" name="Google Shape;1399;p58">
            <a:extLst>
              <a:ext uri="{FF2B5EF4-FFF2-40B4-BE49-F238E27FC236}">
                <a16:creationId xmlns:a16="http://schemas.microsoft.com/office/drawing/2014/main" id="{F4686CDE-562A-3A4D-9A59-8E4653BE49DB}"/>
              </a:ext>
            </a:extLst>
          </p:cNvPr>
          <p:cNvSpPr/>
          <p:nvPr/>
        </p:nvSpPr>
        <p:spPr>
          <a:xfrm>
            <a:off x="1438946" y="3669487"/>
            <a:ext cx="9721845" cy="257399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What information can you find out about </a:t>
            </a:r>
            <a:r>
              <a:rPr lang="en-GB" dirty="0">
                <a:solidFill>
                  <a:srgbClr val="434295"/>
                </a:solidFill>
                <a:latin typeface="Arial"/>
                <a:ea typeface="Arial"/>
                <a:cs typeface="Arial"/>
                <a:sym typeface="Arial"/>
              </a:rPr>
              <a:t>the challenge partner</a:t>
            </a:r>
            <a:r>
              <a:rPr lang="en-GB" b="0" i="0" u="none" strike="noStrike" cap="none" dirty="0">
                <a:solidFill>
                  <a:srgbClr val="434295"/>
                </a:solidFill>
                <a:latin typeface="Arial"/>
                <a:ea typeface="Arial"/>
                <a:cs typeface="Arial"/>
                <a:sym typeface="Arial"/>
              </a:rPr>
              <a:t> and what they are currently doing?</a:t>
            </a:r>
            <a:endParaRPr lang="en-GB" dirty="0">
              <a:latin typeface="Arial"/>
              <a:cs typeface="Arial"/>
            </a:endParaRPr>
          </a:p>
          <a:p>
            <a:pPr marL="285750" indent="-285750">
              <a:lnSpc>
                <a:spcPct val="120000"/>
              </a:lnSpc>
              <a:buFont typeface="Arial" panose="020B0604020202020204" pitchFamily="34" charset="0"/>
              <a:buChar char="•"/>
            </a:pPr>
            <a:r>
              <a:rPr lang="en-GB" b="0" i="0" u="none" strike="noStrike" cap="none" dirty="0">
                <a:solidFill>
                  <a:srgbClr val="434295"/>
                </a:solidFill>
                <a:latin typeface="Arial"/>
                <a:ea typeface="Arial"/>
                <a:cs typeface="Arial"/>
                <a:sym typeface="Arial"/>
              </a:rPr>
              <a:t>What are their competitors doing?</a:t>
            </a:r>
            <a:r>
              <a:rPr lang="en-GB" dirty="0">
                <a:solidFill>
                  <a:srgbClr val="434295"/>
                </a:solidFill>
                <a:latin typeface="Arial"/>
                <a:ea typeface="Arial"/>
                <a:cs typeface="Arial"/>
                <a:sym typeface="Arial"/>
              </a:rPr>
              <a:t> </a:t>
            </a:r>
            <a:r>
              <a:rPr lang="en-GB" b="0" i="0" u="none" strike="noStrike" cap="none" dirty="0">
                <a:solidFill>
                  <a:srgbClr val="434295"/>
                </a:solidFill>
                <a:latin typeface="Arial"/>
                <a:ea typeface="Arial"/>
                <a:cs typeface="Arial"/>
                <a:sym typeface="Arial"/>
              </a:rPr>
              <a:t>Are they doing anything differently?</a:t>
            </a:r>
            <a:r>
              <a:rPr lang="en-GB" dirty="0">
                <a:solidFill>
                  <a:srgbClr val="434295"/>
                </a:solidFill>
                <a:latin typeface="Arial"/>
                <a:ea typeface="Arial"/>
                <a:cs typeface="Arial"/>
                <a:sym typeface="Arial"/>
              </a:rPr>
              <a:t> </a:t>
            </a:r>
            <a:endParaRPr lang="en-GB" dirty="0">
              <a:latin typeface="Arial"/>
              <a:cs typeface="Arial"/>
            </a:endParaRPr>
          </a:p>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What are some of the trends in that industry?</a:t>
            </a:r>
            <a:endParaRPr lang="en-GB" b="0" i="0" u="none" strike="noStrike" cap="none" dirty="0">
              <a:solidFill>
                <a:srgbClr val="434295"/>
              </a:solidFill>
              <a:latin typeface="Arial"/>
              <a:ea typeface="Arial"/>
              <a:cs typeface="Arial"/>
            </a:endParaRPr>
          </a:p>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Can you see any gaps in the market?</a:t>
            </a:r>
          </a:p>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Who are you selling / communicating to?</a:t>
            </a:r>
            <a:endParaRPr lang="en-US" dirty="0">
              <a:latin typeface="Arial"/>
              <a:cs typeface="Arial"/>
            </a:endParaRPr>
          </a:p>
          <a:p>
            <a:pPr marL="285750" marR="0" lvl="0" indent="-285750" algn="l" rtl="0">
              <a:lnSpc>
                <a:spcPct val="120000"/>
              </a:lnSpc>
              <a:spcBef>
                <a:spcPts val="0"/>
              </a:spcBef>
              <a:spcAft>
                <a:spcPts val="0"/>
              </a:spcAft>
              <a:buFont typeface="Arial" panose="020B0604020202020204" pitchFamily="34" charset="0"/>
              <a:buChar char="•"/>
            </a:pPr>
            <a:r>
              <a:rPr lang="en-GB" b="0" i="0" u="none" strike="noStrike" cap="none" dirty="0">
                <a:solidFill>
                  <a:srgbClr val="434295"/>
                </a:solidFill>
                <a:latin typeface="Arial"/>
                <a:ea typeface="Arial"/>
                <a:cs typeface="Arial"/>
                <a:sym typeface="Arial"/>
              </a:rPr>
              <a:t>What problem areas does your audience face? How could you solve them?</a:t>
            </a:r>
            <a:endParaRPr lang="en-GB" b="0" i="0" u="none" strike="noStrike" cap="none" dirty="0">
              <a:solidFill>
                <a:srgbClr val="434295"/>
              </a:solidFill>
              <a:latin typeface="Arial"/>
              <a:ea typeface="Arial"/>
              <a:cs typeface="Arial"/>
            </a:endParaRPr>
          </a:p>
          <a:p>
            <a:pPr marR="0" lvl="0" algn="l" rtl="0">
              <a:lnSpc>
                <a:spcPct val="120000"/>
              </a:lnSpc>
              <a:spcBef>
                <a:spcPts val="0"/>
              </a:spcBef>
              <a:spcAft>
                <a:spcPts val="0"/>
              </a:spcAft>
            </a:pPr>
            <a:endParaRPr dirty="0">
              <a:latin typeface="Arial"/>
              <a:cs typeface="Arial"/>
            </a:endParaRPr>
          </a:p>
        </p:txBody>
      </p:sp>
      <p:sp>
        <p:nvSpPr>
          <p:cNvPr id="9" name="Google Shape;1400;p58">
            <a:extLst>
              <a:ext uri="{FF2B5EF4-FFF2-40B4-BE49-F238E27FC236}">
                <a16:creationId xmlns:a16="http://schemas.microsoft.com/office/drawing/2014/main" id="{21004C5D-740F-2447-B821-AC66C0891D82}"/>
              </a:ext>
            </a:extLst>
          </p:cNvPr>
          <p:cNvSpPr txBox="1"/>
          <p:nvPr/>
        </p:nvSpPr>
        <p:spPr>
          <a:xfrm>
            <a:off x="1254944" y="7482641"/>
            <a:ext cx="5261314" cy="804787"/>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54B4AE"/>
              </a:buClr>
              <a:buSzPts val="2000"/>
              <a:buFont typeface="Arial"/>
              <a:buNone/>
            </a:pPr>
            <a:r>
              <a:rPr lang="en-GB" sz="2000" b="1" i="0" u="none" strike="noStrike" cap="none">
                <a:solidFill>
                  <a:srgbClr val="54B4AE"/>
                </a:solidFill>
                <a:latin typeface="Arial"/>
                <a:ea typeface="Arial"/>
                <a:cs typeface="Arial"/>
                <a:sym typeface="Arial"/>
              </a:rPr>
              <a:t>RESEARCH THE AUDIENCE</a:t>
            </a:r>
            <a:endParaRPr lang="en-US">
              <a:latin typeface="Arial"/>
              <a:cs typeface="Arial"/>
            </a:endParaRPr>
          </a:p>
        </p:txBody>
      </p:sp>
      <p:sp>
        <p:nvSpPr>
          <p:cNvPr id="10" name="Google Shape;1401;p58">
            <a:extLst>
              <a:ext uri="{FF2B5EF4-FFF2-40B4-BE49-F238E27FC236}">
                <a16:creationId xmlns:a16="http://schemas.microsoft.com/office/drawing/2014/main" id="{DC886BB3-FDC6-C141-9628-6456BB4CB008}"/>
              </a:ext>
            </a:extLst>
          </p:cNvPr>
          <p:cNvSpPr/>
          <p:nvPr/>
        </p:nvSpPr>
        <p:spPr>
          <a:xfrm>
            <a:off x="3207110" y="6317217"/>
            <a:ext cx="5270504" cy="131835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20000"/>
              </a:lnSpc>
              <a:spcBef>
                <a:spcPts val="0"/>
              </a:spcBef>
              <a:spcAft>
                <a:spcPts val="0"/>
              </a:spcAft>
              <a:buFont typeface="Arial" panose="020B0604020202020204" pitchFamily="34" charset="0"/>
              <a:buChar char="•"/>
            </a:pPr>
            <a:endParaRPr lang="en-GB" b="0" i="0" u="none" strike="noStrike" cap="none" dirty="0">
              <a:solidFill>
                <a:srgbClr val="434295"/>
              </a:solidFill>
              <a:latin typeface="Arial"/>
              <a:ea typeface="Arial"/>
              <a:cs typeface="Arial"/>
            </a:endParaRPr>
          </a:p>
        </p:txBody>
      </p:sp>
    </p:spTree>
    <p:extLst>
      <p:ext uri="{BB962C8B-B14F-4D97-AF65-F5344CB8AC3E}">
        <p14:creationId xmlns:p14="http://schemas.microsoft.com/office/powerpoint/2010/main" val="20631231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2" name="Google Shape;1407;p59">
            <a:extLst>
              <a:ext uri="{FF2B5EF4-FFF2-40B4-BE49-F238E27FC236}">
                <a16:creationId xmlns:a16="http://schemas.microsoft.com/office/drawing/2014/main" id="{53A8B9A1-63D4-2644-8BFC-8100A3C2A5E0}"/>
              </a:ext>
            </a:extLst>
          </p:cNvPr>
          <p:cNvSpPr txBox="1"/>
          <p:nvPr/>
        </p:nvSpPr>
        <p:spPr>
          <a:xfrm>
            <a:off x="1573351" y="864395"/>
            <a:ext cx="11017224" cy="43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3800"/>
              <a:buFont typeface="Arial"/>
              <a:buNone/>
            </a:pPr>
            <a:r>
              <a:rPr lang="en-GB" sz="4000" b="1" i="0" u="none" strike="noStrike" cap="none" dirty="0">
                <a:solidFill>
                  <a:srgbClr val="41418B"/>
                </a:solidFill>
                <a:latin typeface="Arial"/>
                <a:ea typeface="Arial"/>
                <a:cs typeface="Arial"/>
                <a:sym typeface="Arial"/>
              </a:rPr>
              <a:t>WHAT IS YOUR IDEA?</a:t>
            </a:r>
            <a:endParaRPr lang="en-US" sz="4000" dirty="0">
              <a:solidFill>
                <a:srgbClr val="41418B"/>
              </a:solidFill>
              <a:latin typeface="Arial"/>
              <a:cs typeface="Arial"/>
            </a:endParaRPr>
          </a:p>
        </p:txBody>
      </p:sp>
      <p:sp>
        <p:nvSpPr>
          <p:cNvPr id="13" name="Google Shape;1408;p59">
            <a:extLst>
              <a:ext uri="{FF2B5EF4-FFF2-40B4-BE49-F238E27FC236}">
                <a16:creationId xmlns:a16="http://schemas.microsoft.com/office/drawing/2014/main" id="{04E8AB58-1260-044D-8237-C329B4BF8575}"/>
              </a:ext>
            </a:extLst>
          </p:cNvPr>
          <p:cNvSpPr txBox="1"/>
          <p:nvPr/>
        </p:nvSpPr>
        <p:spPr>
          <a:xfrm>
            <a:off x="1573351" y="3489161"/>
            <a:ext cx="7541152" cy="1904454"/>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54B4AE"/>
              </a:buClr>
              <a:buSzPts val="2000"/>
              <a:buFont typeface="Arial" panose="020B0604020202020204" pitchFamily="34" charset="0"/>
              <a:buChar char="•"/>
            </a:pPr>
            <a:r>
              <a:rPr lang="en-GB" sz="2000" b="1" i="0" u="none" strike="noStrike" cap="none" dirty="0">
                <a:solidFill>
                  <a:schemeClr val="accent2"/>
                </a:solidFill>
                <a:latin typeface="Arial"/>
                <a:ea typeface="Arial"/>
                <a:cs typeface="Arial"/>
                <a:sym typeface="Arial"/>
              </a:rPr>
              <a:t>DOES YOUR IDEA EXCITE YOU?</a:t>
            </a:r>
            <a:endParaRPr dirty="0">
              <a:solidFill>
                <a:schemeClr val="accent2"/>
              </a:solidFill>
            </a:endParaRPr>
          </a:p>
          <a:p>
            <a:pPr marL="342900" marR="0" lvl="0" indent="-342900" algn="l" rtl="0">
              <a:lnSpc>
                <a:spcPct val="100000"/>
              </a:lnSpc>
              <a:spcBef>
                <a:spcPts val="900"/>
              </a:spcBef>
              <a:spcAft>
                <a:spcPts val="0"/>
              </a:spcAft>
              <a:buClr>
                <a:srgbClr val="54B4AE"/>
              </a:buClr>
              <a:buSzPts val="2000"/>
              <a:buFont typeface="Arial" panose="020B0604020202020204" pitchFamily="34" charset="0"/>
              <a:buChar char="•"/>
            </a:pPr>
            <a:r>
              <a:rPr lang="en-GB" sz="2000" b="1" i="0" u="none" strike="noStrike" cap="none" dirty="0">
                <a:solidFill>
                  <a:schemeClr val="accent2"/>
                </a:solidFill>
                <a:latin typeface="Arial"/>
                <a:ea typeface="Arial"/>
                <a:cs typeface="Arial"/>
                <a:sym typeface="Arial"/>
              </a:rPr>
              <a:t>IS THE IDEA ORIGINAL?</a:t>
            </a:r>
            <a:endParaRPr dirty="0">
              <a:solidFill>
                <a:schemeClr val="accent2"/>
              </a:solidFill>
            </a:endParaRPr>
          </a:p>
          <a:p>
            <a:pPr marL="342900" marR="0" lvl="0" indent="-342900" algn="l" rtl="0">
              <a:lnSpc>
                <a:spcPct val="100000"/>
              </a:lnSpc>
              <a:spcBef>
                <a:spcPts val="900"/>
              </a:spcBef>
              <a:spcAft>
                <a:spcPts val="0"/>
              </a:spcAft>
              <a:buClr>
                <a:srgbClr val="54B4AE"/>
              </a:buClr>
              <a:buSzPts val="2000"/>
              <a:buFont typeface="Arial" panose="020B0604020202020204" pitchFamily="34" charset="0"/>
              <a:buChar char="•"/>
            </a:pPr>
            <a:r>
              <a:rPr lang="en-GB" sz="2000" b="1" i="0" u="none" strike="noStrike" cap="none" dirty="0">
                <a:solidFill>
                  <a:schemeClr val="accent2"/>
                </a:solidFill>
                <a:latin typeface="Arial"/>
                <a:ea typeface="Arial"/>
                <a:cs typeface="Arial"/>
                <a:sym typeface="Arial"/>
              </a:rPr>
              <a:t>WOULD YOU USE THIS PRODUCT?</a:t>
            </a:r>
          </a:p>
          <a:p>
            <a:pPr marL="342900" marR="0" lvl="0" indent="-342900" algn="l" rtl="0">
              <a:lnSpc>
                <a:spcPct val="100000"/>
              </a:lnSpc>
              <a:spcBef>
                <a:spcPts val="900"/>
              </a:spcBef>
              <a:spcAft>
                <a:spcPts val="0"/>
              </a:spcAft>
              <a:buClr>
                <a:srgbClr val="54B4AE"/>
              </a:buClr>
              <a:buSzPts val="2000"/>
              <a:buFont typeface="Arial" panose="020B0604020202020204" pitchFamily="34" charset="0"/>
              <a:buChar char="•"/>
            </a:pPr>
            <a:r>
              <a:rPr lang="en-GB" sz="2000" b="1" dirty="0">
                <a:solidFill>
                  <a:schemeClr val="accent2"/>
                </a:solidFill>
              </a:rPr>
              <a:t>IS IT DIGITAL?</a:t>
            </a:r>
          </a:p>
          <a:p>
            <a:pPr marR="0" lvl="0" algn="l" rtl="0">
              <a:lnSpc>
                <a:spcPct val="100000"/>
              </a:lnSpc>
              <a:spcBef>
                <a:spcPts val="900"/>
              </a:spcBef>
              <a:spcAft>
                <a:spcPts val="0"/>
              </a:spcAft>
              <a:buClr>
                <a:srgbClr val="54B4AE"/>
              </a:buClr>
              <a:buSzPts val="2000"/>
            </a:pPr>
            <a:endParaRPr lang="en-GB" sz="2000" b="1" dirty="0">
              <a:solidFill>
                <a:schemeClr val="accent2"/>
              </a:solidFill>
            </a:endParaRPr>
          </a:p>
          <a:p>
            <a:pPr marL="0" marR="0" lvl="0" indent="0" algn="l" rtl="0">
              <a:lnSpc>
                <a:spcPct val="100000"/>
              </a:lnSpc>
              <a:spcBef>
                <a:spcPts val="900"/>
              </a:spcBef>
              <a:spcAft>
                <a:spcPts val="0"/>
              </a:spcAft>
              <a:buClr>
                <a:srgbClr val="54B4AE"/>
              </a:buClr>
              <a:buSzPts val="2000"/>
              <a:buFont typeface="Arial"/>
              <a:buNone/>
            </a:pPr>
            <a:r>
              <a:rPr lang="en-GB" sz="2800" b="1" dirty="0">
                <a:solidFill>
                  <a:schemeClr val="accent2"/>
                </a:solidFill>
              </a:rPr>
              <a:t>…AND DOES IT ANSWER THE BRIEF?</a:t>
            </a:r>
            <a:endParaRPr sz="2400" dirty="0">
              <a:solidFill>
                <a:schemeClr val="accent2"/>
              </a:solidFill>
            </a:endParaRPr>
          </a:p>
        </p:txBody>
      </p:sp>
      <p:sp>
        <p:nvSpPr>
          <p:cNvPr id="14" name="Google Shape;1408;p59">
            <a:extLst>
              <a:ext uri="{FF2B5EF4-FFF2-40B4-BE49-F238E27FC236}">
                <a16:creationId xmlns:a16="http://schemas.microsoft.com/office/drawing/2014/main" id="{5EC7E6EA-B4A1-674C-9B11-88C101A1476C}"/>
              </a:ext>
            </a:extLst>
          </p:cNvPr>
          <p:cNvSpPr txBox="1"/>
          <p:nvPr/>
        </p:nvSpPr>
        <p:spPr>
          <a:xfrm>
            <a:off x="1573351" y="1967619"/>
            <a:ext cx="10274520" cy="19044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AFTER YOUR RESEARCH, TRY AND ARRIVE AT AN IDEA.</a:t>
            </a:r>
          </a:p>
          <a:p>
            <a:pPr marL="0" marR="0" lvl="0" indent="0" algn="l" rtl="0">
              <a:lnSpc>
                <a:spcPct val="100000"/>
              </a:lnSpc>
              <a:spcBef>
                <a:spcPts val="0"/>
              </a:spcBef>
              <a:spcAft>
                <a:spcPts val="0"/>
              </a:spcAft>
              <a:buClr>
                <a:srgbClr val="54B4AE"/>
              </a:buClr>
              <a:buSzPts val="2000"/>
              <a:buFont typeface="Arial"/>
              <a:buNone/>
            </a:pPr>
            <a:endParaRPr lang="en-GB" sz="2000" b="1" dirty="0">
              <a:solidFill>
                <a:srgbClr val="54B4AE"/>
              </a:solidFill>
            </a:endParaRPr>
          </a:p>
          <a:p>
            <a:pPr marL="0" marR="0" lvl="0" indent="0" algn="l" rtl="0">
              <a:lnSpc>
                <a:spcPct val="10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WHAT HAVE YOU LEARNT? USE THAT TO COME UP WITH A SOLUTION!</a:t>
            </a:r>
          </a:p>
          <a:p>
            <a:pPr marL="0" marR="0" lvl="0" indent="0" algn="l" rtl="0">
              <a:lnSpc>
                <a:spcPct val="100000"/>
              </a:lnSpc>
              <a:spcBef>
                <a:spcPts val="0"/>
              </a:spcBef>
              <a:spcAft>
                <a:spcPts val="0"/>
              </a:spcAft>
              <a:buClr>
                <a:srgbClr val="54B4AE"/>
              </a:buClr>
              <a:buSzPts val="2000"/>
              <a:buFont typeface="Arial"/>
              <a:buNone/>
            </a:pPr>
            <a:endParaRPr lang="en-GB" sz="2000" b="1" dirty="0">
              <a:solidFill>
                <a:srgbClr val="54B4AE"/>
              </a:solidFill>
            </a:endParaRPr>
          </a:p>
          <a:p>
            <a:pPr marL="0" marR="0" lvl="0" indent="0" algn="l" rtl="0">
              <a:lnSpc>
                <a:spcPct val="100000"/>
              </a:lnSpc>
              <a:spcBef>
                <a:spcPts val="0"/>
              </a:spcBef>
              <a:spcAft>
                <a:spcPts val="0"/>
              </a:spcAft>
              <a:buClr>
                <a:srgbClr val="54B4AE"/>
              </a:buClr>
              <a:buSzPts val="2000"/>
              <a:buFont typeface="Arial"/>
              <a:buNone/>
            </a:pPr>
            <a:endParaRPr dirty="0"/>
          </a:p>
        </p:txBody>
      </p:sp>
    </p:spTree>
    <p:extLst>
      <p:ext uri="{BB962C8B-B14F-4D97-AF65-F5344CB8AC3E}">
        <p14:creationId xmlns:p14="http://schemas.microsoft.com/office/powerpoint/2010/main" val="3532487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3710940" y="2566555"/>
            <a:ext cx="8423236" cy="991872"/>
          </a:xfrm>
        </p:spPr>
        <p:txBody>
          <a:bodyPr/>
          <a:lstStyle/>
          <a:p>
            <a:pPr algn="ctr"/>
            <a:r>
              <a:rPr lang="en-US" sz="4800">
                <a:latin typeface="Arial"/>
              </a:rPr>
              <a:t>15 MINUTES REMAINING</a:t>
            </a:r>
          </a:p>
        </p:txBody>
      </p:sp>
      <p:sp>
        <p:nvSpPr>
          <p:cNvPr id="9" name="Google Shape;853;p15">
            <a:extLst>
              <a:ext uri="{FF2B5EF4-FFF2-40B4-BE49-F238E27FC236}">
                <a16:creationId xmlns:a16="http://schemas.microsoft.com/office/drawing/2014/main" id="{2F20516B-6B4B-01CC-067A-0DBC48F22E2A}"/>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9E665BAF-3F08-F59B-FB98-D90AAE239823}"/>
              </a:ext>
            </a:extLst>
          </p:cNvPr>
          <p:cNvPicPr>
            <a:picLocks noChangeAspect="1"/>
          </p:cNvPicPr>
          <p:nvPr/>
        </p:nvPicPr>
        <p:blipFill>
          <a:blip r:embed="rId2"/>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26415524-EEE4-9365-0574-6AEED1199BCE}"/>
              </a:ext>
            </a:extLst>
          </p:cNvPr>
          <p:cNvPicPr>
            <a:picLocks noChangeAspect="1"/>
          </p:cNvPicPr>
          <p:nvPr/>
        </p:nvPicPr>
        <p:blipFill>
          <a:blip r:embed="rId3"/>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FFEB5B8F-95B8-A540-12B0-5DCAEE63CD7F}"/>
              </a:ext>
            </a:extLst>
          </p:cNvPr>
          <p:cNvPicPr>
            <a:picLocks noChangeAspect="1"/>
          </p:cNvPicPr>
          <p:nvPr/>
        </p:nvPicPr>
        <p:blipFill>
          <a:blip r:embed="rId4"/>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CEE4CFDB-B504-EA0D-C001-A08456CF6C89}"/>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E5FD27CB-40F7-79FA-6C9C-66B7ED469239}"/>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688439D3-2878-0BFF-9C00-3672C1650BE9}"/>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3762205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6" name="Google Shape;1422;p61">
            <a:extLst>
              <a:ext uri="{FF2B5EF4-FFF2-40B4-BE49-F238E27FC236}">
                <a16:creationId xmlns:a16="http://schemas.microsoft.com/office/drawing/2014/main" id="{2F16EB22-CD12-404D-A141-F54BFF7F0E78}"/>
              </a:ext>
            </a:extLst>
          </p:cNvPr>
          <p:cNvSpPr/>
          <p:nvPr/>
        </p:nvSpPr>
        <p:spPr>
          <a:xfrm>
            <a:off x="610518" y="2710535"/>
            <a:ext cx="10970965" cy="841577"/>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6000" b="1">
                <a:solidFill>
                  <a:srgbClr val="434295"/>
                </a:solidFill>
                <a:latin typeface="Arial"/>
                <a:cs typeface="Arial"/>
              </a:rPr>
              <a:t>STEP 2: </a:t>
            </a:r>
            <a:r>
              <a:rPr lang="en-GB" sz="6000" b="1" i="0" u="none" strike="noStrike" cap="none">
                <a:solidFill>
                  <a:srgbClr val="434295"/>
                </a:solidFill>
                <a:latin typeface="Arial"/>
                <a:ea typeface="Arial"/>
                <a:cs typeface="Arial"/>
                <a:sym typeface="Arial"/>
              </a:rPr>
              <a:t>DESIGN</a:t>
            </a:r>
            <a:endParaRPr lang="en-US" sz="6000" b="1" i="0" u="none" strike="noStrike" cap="none">
              <a:solidFill>
                <a:srgbClr val="434295"/>
              </a:solidFill>
              <a:latin typeface="Arial"/>
              <a:ea typeface="Arial"/>
              <a:cs typeface="Arial"/>
            </a:endParaRPr>
          </a:p>
        </p:txBody>
      </p:sp>
      <p:sp>
        <p:nvSpPr>
          <p:cNvPr id="8" name="Google Shape;1423;p61">
            <a:extLst>
              <a:ext uri="{FF2B5EF4-FFF2-40B4-BE49-F238E27FC236}">
                <a16:creationId xmlns:a16="http://schemas.microsoft.com/office/drawing/2014/main" id="{30206966-F46B-614D-BEE1-9EDCE6C8ACE7}"/>
              </a:ext>
            </a:extLst>
          </p:cNvPr>
          <p:cNvSpPr txBox="1"/>
          <p:nvPr/>
        </p:nvSpPr>
        <p:spPr>
          <a:xfrm>
            <a:off x="838197" y="3969122"/>
            <a:ext cx="10515600" cy="576052"/>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lt1"/>
              </a:buClr>
              <a:buSzPts val="2871"/>
              <a:buFont typeface="Arial"/>
              <a:buNone/>
            </a:pPr>
            <a:r>
              <a:rPr lang="en-GB" b="0" i="1" u="none" strike="noStrike" cap="none">
                <a:solidFill>
                  <a:srgbClr val="002060"/>
                </a:solidFill>
                <a:latin typeface="Arial"/>
                <a:ea typeface="Arial"/>
                <a:cs typeface="Arial"/>
                <a:sym typeface="Arial"/>
              </a:rPr>
              <a:t>”Design is not just what it looks and feels like. Design is how it works”</a:t>
            </a:r>
            <a:br>
              <a:rPr lang="en-GB" b="0" i="1" u="none" strike="noStrike" cap="none">
                <a:latin typeface="Arial"/>
                <a:ea typeface="Arial"/>
                <a:cs typeface="Arial"/>
              </a:rPr>
            </a:br>
            <a:r>
              <a:rPr lang="en-GB" b="0" i="1" u="none" strike="noStrike" cap="none">
                <a:solidFill>
                  <a:srgbClr val="002060"/>
                </a:solidFill>
                <a:latin typeface="Arial"/>
                <a:ea typeface="Arial"/>
                <a:cs typeface="Arial"/>
                <a:sym typeface="Arial"/>
              </a:rPr>
              <a:t>- Steve Jobs</a:t>
            </a:r>
            <a:endParaRPr lang="en-US" i="1">
              <a:solidFill>
                <a:srgbClr val="002060"/>
              </a:solidFill>
              <a:latin typeface="Arial"/>
              <a:cs typeface="Arial"/>
            </a:endParaRPr>
          </a:p>
        </p:txBody>
      </p:sp>
      <p:pic>
        <p:nvPicPr>
          <p:cNvPr id="10" name="Google Shape;1381;p56">
            <a:extLst>
              <a:ext uri="{FF2B5EF4-FFF2-40B4-BE49-F238E27FC236}">
                <a16:creationId xmlns:a16="http://schemas.microsoft.com/office/drawing/2014/main" id="{5481FE54-962E-2845-B0E4-8EBAE35A994B}"/>
              </a:ext>
            </a:extLst>
          </p:cNvPr>
          <p:cNvPicPr preferRelativeResize="0"/>
          <p:nvPr/>
        </p:nvPicPr>
        <p:blipFill rotWithShape="1">
          <a:blip r:embed="rId3">
            <a:alphaModFix/>
          </a:blip>
          <a:srcRect/>
          <a:stretch/>
        </p:blipFill>
        <p:spPr>
          <a:xfrm>
            <a:off x="5560471" y="985008"/>
            <a:ext cx="1293479" cy="1293479"/>
          </a:xfrm>
          <a:prstGeom prst="rect">
            <a:avLst/>
          </a:prstGeom>
          <a:noFill/>
          <a:ln>
            <a:noFill/>
          </a:ln>
        </p:spPr>
      </p:pic>
    </p:spTree>
    <p:extLst>
      <p:ext uri="{BB962C8B-B14F-4D97-AF65-F5344CB8AC3E}">
        <p14:creationId xmlns:p14="http://schemas.microsoft.com/office/powerpoint/2010/main" val="1925256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5" name="Google Shape;1430;p62">
            <a:extLst>
              <a:ext uri="{FF2B5EF4-FFF2-40B4-BE49-F238E27FC236}">
                <a16:creationId xmlns:a16="http://schemas.microsoft.com/office/drawing/2014/main" id="{79E793B7-DE2F-4847-8C7E-305FA53A4641}"/>
              </a:ext>
            </a:extLst>
          </p:cNvPr>
          <p:cNvSpPr txBox="1"/>
          <p:nvPr/>
        </p:nvSpPr>
        <p:spPr>
          <a:xfrm>
            <a:off x="1415759" y="918818"/>
            <a:ext cx="10515600" cy="43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34295"/>
              </a:buClr>
              <a:buSzPts val="3800"/>
              <a:buFont typeface="Arial"/>
              <a:buNone/>
            </a:pPr>
            <a:r>
              <a:rPr lang="en-GB" sz="4000" b="1" i="0" u="none" strike="noStrike" cap="none">
                <a:solidFill>
                  <a:srgbClr val="434295"/>
                </a:solidFill>
                <a:latin typeface="Arial"/>
                <a:ea typeface="Arial"/>
                <a:cs typeface="Arial"/>
                <a:sym typeface="Arial"/>
              </a:rPr>
              <a:t>STEP 2: DESIGN</a:t>
            </a:r>
            <a:endParaRPr lang="en-US" sz="4000">
              <a:latin typeface="Arial"/>
              <a:cs typeface="Arial"/>
            </a:endParaRPr>
          </a:p>
        </p:txBody>
      </p:sp>
      <p:sp>
        <p:nvSpPr>
          <p:cNvPr id="6" name="Google Shape;1431;p62">
            <a:extLst>
              <a:ext uri="{FF2B5EF4-FFF2-40B4-BE49-F238E27FC236}">
                <a16:creationId xmlns:a16="http://schemas.microsoft.com/office/drawing/2014/main" id="{F0F06C04-A44A-4747-A725-B5E5F9782463}"/>
              </a:ext>
            </a:extLst>
          </p:cNvPr>
          <p:cNvSpPr txBox="1"/>
          <p:nvPr/>
        </p:nvSpPr>
        <p:spPr>
          <a:xfrm>
            <a:off x="1414214" y="1788733"/>
            <a:ext cx="4827216" cy="761232"/>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WHAT ARE WE LOOKING FOR?</a:t>
            </a:r>
            <a:endParaRPr lang="en-US" dirty="0">
              <a:latin typeface="Arial"/>
              <a:cs typeface="Arial"/>
            </a:endParaRPr>
          </a:p>
        </p:txBody>
      </p:sp>
      <p:sp>
        <p:nvSpPr>
          <p:cNvPr id="7" name="Google Shape;1432;p62">
            <a:extLst>
              <a:ext uri="{FF2B5EF4-FFF2-40B4-BE49-F238E27FC236}">
                <a16:creationId xmlns:a16="http://schemas.microsoft.com/office/drawing/2014/main" id="{427EA811-930A-894A-A474-C4E5DE78643C}"/>
              </a:ext>
            </a:extLst>
          </p:cNvPr>
          <p:cNvSpPr/>
          <p:nvPr/>
        </p:nvSpPr>
        <p:spPr>
          <a:xfrm>
            <a:off x="1414214" y="2347457"/>
            <a:ext cx="10071904" cy="1247008"/>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GB" b="0" i="0" u="none" strike="noStrike" cap="none" dirty="0">
                <a:solidFill>
                  <a:srgbClr val="434295"/>
                </a:solidFill>
                <a:latin typeface="Arial"/>
                <a:ea typeface="Arial"/>
                <a:cs typeface="Arial"/>
                <a:sym typeface="Arial"/>
              </a:rPr>
              <a:t>This next part is where you bring your idea to life and help us imagine what it will look like and how it will be used. Here are a few pointers to help:</a:t>
            </a:r>
            <a:endParaRPr lang="en-US" dirty="0">
              <a:latin typeface="Arial"/>
              <a:cs typeface="Arial"/>
            </a:endParaRPr>
          </a:p>
          <a:p>
            <a:pPr marL="0" marR="0" lvl="0" indent="0" algn="l" rtl="0">
              <a:lnSpc>
                <a:spcPct val="120000"/>
              </a:lnSpc>
              <a:spcBef>
                <a:spcPts val="0"/>
              </a:spcBef>
              <a:spcAft>
                <a:spcPts val="0"/>
              </a:spcAft>
              <a:buNone/>
            </a:pPr>
            <a:endParaRPr sz="1600" b="0" i="0" u="none" strike="noStrike" cap="none" dirty="0">
              <a:solidFill>
                <a:srgbClr val="434295"/>
              </a:solidFill>
              <a:latin typeface="Arial"/>
              <a:ea typeface="Arial"/>
              <a:cs typeface="Arial"/>
              <a:sym typeface="Arial"/>
            </a:endParaRPr>
          </a:p>
        </p:txBody>
      </p:sp>
      <p:sp>
        <p:nvSpPr>
          <p:cNvPr id="8" name="Google Shape;1433;p62">
            <a:extLst>
              <a:ext uri="{FF2B5EF4-FFF2-40B4-BE49-F238E27FC236}">
                <a16:creationId xmlns:a16="http://schemas.microsoft.com/office/drawing/2014/main" id="{4162FC88-C1FF-0E47-902F-5B05A6B75F6A}"/>
              </a:ext>
            </a:extLst>
          </p:cNvPr>
          <p:cNvSpPr/>
          <p:nvPr/>
        </p:nvSpPr>
        <p:spPr>
          <a:xfrm>
            <a:off x="1414214" y="3429000"/>
            <a:ext cx="9961709" cy="4678306"/>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Does your client already have a strong brand, how can you incorporate their colours, logo or slogan?</a:t>
            </a:r>
            <a:endParaRPr lang="en-US" sz="1600" b="1" dirty="0">
              <a:latin typeface="Arial"/>
              <a:cs typeface="Arial"/>
            </a:endParaRPr>
          </a:p>
          <a:p>
            <a:pPr marL="285750" indent="-285750">
              <a:lnSpc>
                <a:spcPct val="150000"/>
              </a:lnSpc>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What features will the product have?</a:t>
            </a:r>
            <a:r>
              <a:rPr lang="en-GB" sz="1600" b="1" dirty="0">
                <a:solidFill>
                  <a:srgbClr val="434295"/>
                </a:solidFill>
                <a:latin typeface="Arial"/>
                <a:ea typeface="Arial"/>
                <a:cs typeface="Arial"/>
                <a:sym typeface="Arial"/>
              </a:rPr>
              <a:t> </a:t>
            </a:r>
            <a:endParaRPr sz="1600" b="1" dirty="0">
              <a:latin typeface="Arial"/>
              <a:cs typeface="Arial"/>
            </a:endParaRP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Think about who’ll use this product, how can you make it simple to use?</a:t>
            </a:r>
            <a:endParaRPr sz="1600" b="1" dirty="0">
              <a:latin typeface="Arial"/>
              <a:cs typeface="Arial"/>
            </a:endParaRP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What technology will you be using? Is it going to be on social, WhatsApp, an app or a website?</a:t>
            </a:r>
            <a:endParaRPr sz="1600" b="1" dirty="0">
              <a:latin typeface="Arial"/>
              <a:cs typeface="Arial"/>
            </a:endParaRP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Show us how your product will be used, draw out how it will look on an app, social etc</a:t>
            </a:r>
            <a:r>
              <a:rPr lang="en-GB" sz="1600" b="1" dirty="0">
                <a:solidFill>
                  <a:srgbClr val="434295"/>
                </a:solidFill>
                <a:latin typeface="Arial"/>
                <a:ea typeface="Arial"/>
                <a:cs typeface="Arial"/>
                <a:sym typeface="Arial"/>
              </a:rPr>
              <a:t>.</a:t>
            </a:r>
            <a:endParaRPr sz="1600" b="1" dirty="0">
              <a:latin typeface="Arial"/>
              <a:cs typeface="Arial"/>
            </a:endParaRP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Where will you promote your product, how are you going to </a:t>
            </a:r>
            <a:r>
              <a:rPr lang="en-GB" sz="1600" b="1" dirty="0">
                <a:solidFill>
                  <a:srgbClr val="434295"/>
                </a:solidFill>
                <a:latin typeface="Arial"/>
                <a:ea typeface="Arial"/>
                <a:cs typeface="Arial"/>
                <a:sym typeface="Arial"/>
              </a:rPr>
              <a:t>advertise</a:t>
            </a:r>
            <a:r>
              <a:rPr lang="en-GB" sz="1600" b="1" i="0" u="none" strike="noStrike" cap="none" dirty="0">
                <a:solidFill>
                  <a:srgbClr val="434295"/>
                </a:solidFill>
                <a:latin typeface="Arial"/>
                <a:ea typeface="Arial"/>
                <a:cs typeface="Arial"/>
                <a:sym typeface="Arial"/>
              </a:rPr>
              <a:t>?</a:t>
            </a:r>
            <a:endParaRPr sz="1600" b="1" dirty="0">
              <a:latin typeface="Arial"/>
            </a:endParaRPr>
          </a:p>
        </p:txBody>
      </p:sp>
    </p:spTree>
    <p:extLst>
      <p:ext uri="{BB962C8B-B14F-4D97-AF65-F5344CB8AC3E}">
        <p14:creationId xmlns:p14="http://schemas.microsoft.com/office/powerpoint/2010/main" val="756456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9" name="Google Shape;1439;p63">
            <a:extLst>
              <a:ext uri="{FF2B5EF4-FFF2-40B4-BE49-F238E27FC236}">
                <a16:creationId xmlns:a16="http://schemas.microsoft.com/office/drawing/2014/main" id="{EBBF4667-08F9-624C-A479-40237A75A1BA}"/>
              </a:ext>
            </a:extLst>
          </p:cNvPr>
          <p:cNvSpPr txBox="1"/>
          <p:nvPr/>
        </p:nvSpPr>
        <p:spPr>
          <a:xfrm>
            <a:off x="1385611" y="840482"/>
            <a:ext cx="11017224" cy="43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3800"/>
              <a:buFont typeface="Arial"/>
              <a:buNone/>
            </a:pPr>
            <a:r>
              <a:rPr lang="en-GB" sz="4000" b="1" i="0" u="none" strike="noStrike" cap="none">
                <a:solidFill>
                  <a:srgbClr val="434295"/>
                </a:solidFill>
                <a:latin typeface="Arial"/>
                <a:ea typeface="Arial"/>
                <a:cs typeface="Arial"/>
                <a:sym typeface="Arial"/>
              </a:rPr>
              <a:t>CHECK YOUR DESIGN</a:t>
            </a:r>
            <a:endParaRPr lang="en-US" sz="4000">
              <a:latin typeface="Arial"/>
              <a:cs typeface="Arial"/>
            </a:endParaRPr>
          </a:p>
        </p:txBody>
      </p:sp>
      <p:sp>
        <p:nvSpPr>
          <p:cNvPr id="10" name="Google Shape;1440;p63">
            <a:extLst>
              <a:ext uri="{FF2B5EF4-FFF2-40B4-BE49-F238E27FC236}">
                <a16:creationId xmlns:a16="http://schemas.microsoft.com/office/drawing/2014/main" id="{5D4829C4-7F15-594B-B1C9-526A76AB7963}"/>
              </a:ext>
            </a:extLst>
          </p:cNvPr>
          <p:cNvSpPr txBox="1"/>
          <p:nvPr/>
        </p:nvSpPr>
        <p:spPr>
          <a:xfrm>
            <a:off x="3538250" y="2482396"/>
            <a:ext cx="7808175" cy="189320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HOW DOES IT WORK?</a:t>
            </a:r>
            <a:endParaRPr lang="en-US" dirty="0">
              <a:latin typeface="Arial"/>
              <a:cs typeface="Arial"/>
            </a:endParaRPr>
          </a:p>
          <a:p>
            <a:pPr marL="285750" marR="0" lvl="0" indent="-285750" algn="l" rtl="0">
              <a:lnSpc>
                <a:spcPct val="150000"/>
              </a:lnSpc>
              <a:spcBef>
                <a:spcPts val="90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DOES THE LOOK OF IT FEEL RIGHT FOR YOUR AUDIENCE AND CLIENT?</a:t>
            </a:r>
            <a:endParaRPr dirty="0">
              <a:latin typeface="Arial"/>
              <a:cs typeface="Arial"/>
            </a:endParaRPr>
          </a:p>
          <a:p>
            <a:pPr marL="285750" marR="0" lvl="0" indent="-285750" algn="l" rtl="0">
              <a:lnSpc>
                <a:spcPct val="150000"/>
              </a:lnSpc>
              <a:spcBef>
                <a:spcPts val="90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DOES YOUR PRODUCT SOLVE THE PROBLEM YOU IDENTIFIED?</a:t>
            </a:r>
            <a:endParaRPr dirty="0">
              <a:latin typeface="Arial"/>
              <a:cs typeface="Arial"/>
            </a:endParaRPr>
          </a:p>
          <a:p>
            <a:pPr marL="285750" marR="0" lvl="0" indent="-285750" algn="l" rtl="0">
              <a:lnSpc>
                <a:spcPct val="150000"/>
              </a:lnSpc>
              <a:spcBef>
                <a:spcPts val="90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IS IT UNIQUE?</a:t>
            </a:r>
            <a:endParaRPr dirty="0">
              <a:latin typeface="Arial"/>
              <a:cs typeface="Arial"/>
            </a:endParaRPr>
          </a:p>
        </p:txBody>
      </p:sp>
      <p:pic>
        <p:nvPicPr>
          <p:cNvPr id="11" name="Google Shape;1441;p63">
            <a:extLst>
              <a:ext uri="{FF2B5EF4-FFF2-40B4-BE49-F238E27FC236}">
                <a16:creationId xmlns:a16="http://schemas.microsoft.com/office/drawing/2014/main" id="{214077A6-E18F-F34D-AB8C-0498773F7412}"/>
              </a:ext>
            </a:extLst>
          </p:cNvPr>
          <p:cNvPicPr preferRelativeResize="0"/>
          <p:nvPr/>
        </p:nvPicPr>
        <p:blipFill rotWithShape="1">
          <a:blip r:embed="rId3">
            <a:alphaModFix/>
          </a:blip>
          <a:srcRect/>
          <a:stretch/>
        </p:blipFill>
        <p:spPr>
          <a:xfrm>
            <a:off x="1484589" y="2893620"/>
            <a:ext cx="1630341" cy="1296862"/>
          </a:xfrm>
          <a:prstGeom prst="rect">
            <a:avLst/>
          </a:prstGeom>
          <a:noFill/>
          <a:ln>
            <a:noFill/>
          </a:ln>
        </p:spPr>
      </p:pic>
    </p:spTree>
    <p:extLst>
      <p:ext uri="{BB962C8B-B14F-4D97-AF65-F5344CB8AC3E}">
        <p14:creationId xmlns:p14="http://schemas.microsoft.com/office/powerpoint/2010/main" val="998426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3710940" y="2566555"/>
            <a:ext cx="8423236" cy="991872"/>
          </a:xfrm>
        </p:spPr>
        <p:txBody>
          <a:bodyPr/>
          <a:lstStyle/>
          <a:p>
            <a:pPr algn="ctr"/>
            <a:r>
              <a:rPr lang="en-US" sz="4800">
                <a:latin typeface="Arial"/>
              </a:rPr>
              <a:t>15 MINUTES REMAINING</a:t>
            </a:r>
          </a:p>
        </p:txBody>
      </p:sp>
      <p:sp>
        <p:nvSpPr>
          <p:cNvPr id="9" name="Google Shape;853;p15">
            <a:extLst>
              <a:ext uri="{FF2B5EF4-FFF2-40B4-BE49-F238E27FC236}">
                <a16:creationId xmlns:a16="http://schemas.microsoft.com/office/drawing/2014/main" id="{F734CD09-012A-3E51-193D-05E6407A29E4}"/>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5DA8D56F-BC37-AFCB-45F6-1C737AED1499}"/>
              </a:ext>
            </a:extLst>
          </p:cNvPr>
          <p:cNvPicPr>
            <a:picLocks noChangeAspect="1"/>
          </p:cNvPicPr>
          <p:nvPr/>
        </p:nvPicPr>
        <p:blipFill>
          <a:blip r:embed="rId2"/>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EE0984FB-B8E2-D989-2B9A-5D2336F046AE}"/>
              </a:ext>
            </a:extLst>
          </p:cNvPr>
          <p:cNvPicPr>
            <a:picLocks noChangeAspect="1"/>
          </p:cNvPicPr>
          <p:nvPr/>
        </p:nvPicPr>
        <p:blipFill>
          <a:blip r:embed="rId3"/>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52D37B48-7489-E97D-088A-18EF2E118BE8}"/>
              </a:ext>
            </a:extLst>
          </p:cNvPr>
          <p:cNvPicPr>
            <a:picLocks noChangeAspect="1"/>
          </p:cNvPicPr>
          <p:nvPr/>
        </p:nvPicPr>
        <p:blipFill>
          <a:blip r:embed="rId4"/>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CF96AB85-57B1-B124-5FF8-E403D8837502}"/>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CE499942-ED27-7020-DB3E-02F316F5EBE6}"/>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D895E5E5-2FAD-1F70-A946-90191103CE1D}"/>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3964401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DFA0107-7064-B12A-6EBF-861D0B4CB34F}"/>
              </a:ext>
            </a:extLst>
          </p:cNvPr>
          <p:cNvSpPr txBox="1"/>
          <p:nvPr/>
        </p:nvSpPr>
        <p:spPr>
          <a:xfrm>
            <a:off x="5075980" y="2296491"/>
            <a:ext cx="6096000" cy="1938992"/>
          </a:xfrm>
          <a:prstGeom prst="rect">
            <a:avLst/>
          </a:prstGeom>
          <a:noFill/>
        </p:spPr>
        <p:txBody>
          <a:bodyPr wrap="square" lIns="91440" tIns="45720" rIns="91440" bIns="45720" anchor="t">
            <a:spAutoFit/>
          </a:bodyPr>
          <a:lstStyle/>
          <a:p>
            <a:pPr>
              <a:defRPr/>
            </a:pPr>
            <a:r>
              <a:rPr kumimoji="0" lang="en-GB" sz="6000" b="1" i="0" u="none" strike="noStrike" kern="1200" cap="none" spc="0" normalizeH="0" baseline="0" noProof="0">
                <a:ln>
                  <a:noFill/>
                </a:ln>
                <a:solidFill>
                  <a:srgbClr val="FFFFFF"/>
                </a:solidFill>
                <a:effectLst/>
                <a:uLnTx/>
                <a:uFillTx/>
                <a:latin typeface="Arial"/>
                <a:ea typeface="Arial"/>
                <a:cs typeface="Arial"/>
                <a:sym typeface="Arial"/>
              </a:rPr>
              <a:t>TIME FOR</a:t>
            </a:r>
            <a:r>
              <a:rPr lang="en-GB" sz="6000" b="1">
                <a:solidFill>
                  <a:srgbClr val="FFFFFF"/>
                </a:solidFill>
                <a:latin typeface="Arial"/>
                <a:ea typeface="Arial"/>
                <a:cs typeface="Arial"/>
                <a:sym typeface="Arial"/>
              </a:rPr>
              <a:t> </a:t>
            </a:r>
            <a:endParaRPr lang="en-GB" sz="6000" b="1" i="0" u="none" strike="noStrike" kern="1200" cap="none" spc="0" normalizeH="0" baseline="0" noProof="0">
              <a:ln>
                <a:noFill/>
              </a:ln>
              <a:solidFill>
                <a:srgbClr val="FFFFFF"/>
              </a:solidFill>
              <a:effectLst/>
              <a:uLnTx/>
              <a:uFillTx/>
              <a:latin typeface="Arial"/>
              <a:ea typeface="Arial"/>
              <a:cs typeface="Arial"/>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a:ln>
                  <a:noFill/>
                </a:ln>
                <a:solidFill>
                  <a:srgbClr val="FFFFFF"/>
                </a:solidFill>
                <a:effectLst/>
                <a:uLnTx/>
                <a:uFillTx/>
                <a:latin typeface="Arial"/>
                <a:ea typeface="Arial"/>
                <a:cs typeface="Arial"/>
                <a:sym typeface="Arial"/>
              </a:rPr>
              <a:t>LUNCH</a:t>
            </a:r>
            <a:endParaRPr lang="en-GB" sz="6000" b="1" i="0" u="none" strike="noStrike" kern="1200" cap="none" spc="0" normalizeH="0" baseline="0" noProof="0">
              <a:ln>
                <a:noFill/>
              </a:ln>
              <a:solidFill>
                <a:srgbClr val="FFFFFF"/>
              </a:solidFill>
              <a:effectLst/>
              <a:uLnTx/>
              <a:uFillTx/>
              <a:latin typeface="Arial"/>
              <a:ea typeface="Arial"/>
              <a:cs typeface="Arial"/>
            </a:endParaRPr>
          </a:p>
        </p:txBody>
      </p:sp>
      <p:sp>
        <p:nvSpPr>
          <p:cNvPr id="10" name="Google Shape;853;p15">
            <a:extLst>
              <a:ext uri="{FF2B5EF4-FFF2-40B4-BE49-F238E27FC236}">
                <a16:creationId xmlns:a16="http://schemas.microsoft.com/office/drawing/2014/main" id="{17345D22-2ACE-DEB2-91B0-72BA02CD9F05}"/>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69FD4212-A2F7-D547-EE5D-B83268116152}"/>
              </a:ext>
            </a:extLst>
          </p:cNvPr>
          <p:cNvPicPr>
            <a:picLocks noChangeAspect="1"/>
          </p:cNvPicPr>
          <p:nvPr/>
        </p:nvPicPr>
        <p:blipFill>
          <a:blip r:embed="rId2"/>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F30C00A3-996F-3535-9B2F-125694810811}"/>
              </a:ext>
            </a:extLst>
          </p:cNvPr>
          <p:cNvPicPr>
            <a:picLocks noChangeAspect="1"/>
          </p:cNvPicPr>
          <p:nvPr/>
        </p:nvPicPr>
        <p:blipFill>
          <a:blip r:embed="rId3"/>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D1605684-8E94-AA26-863A-5EED9DD2B3E3}"/>
              </a:ext>
            </a:extLst>
          </p:cNvPr>
          <p:cNvPicPr>
            <a:picLocks noChangeAspect="1"/>
          </p:cNvPicPr>
          <p:nvPr/>
        </p:nvPicPr>
        <p:blipFill>
          <a:blip r:embed="rId4"/>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A1EA7F72-C94C-7840-339C-D8A73102C456}"/>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F6D63E74-6661-FCE1-29C1-074E0F13A518}"/>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3EE7C762-915C-ABFA-5662-DDF68826D5A7}"/>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2547608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5" name="Google Shape;1466;p67">
            <a:extLst>
              <a:ext uri="{FF2B5EF4-FFF2-40B4-BE49-F238E27FC236}">
                <a16:creationId xmlns:a16="http://schemas.microsoft.com/office/drawing/2014/main" id="{F974F6A8-4891-7D4A-B16B-302EA813D535}"/>
              </a:ext>
            </a:extLst>
          </p:cNvPr>
          <p:cNvSpPr txBox="1"/>
          <p:nvPr/>
        </p:nvSpPr>
        <p:spPr>
          <a:xfrm>
            <a:off x="1535468" y="961007"/>
            <a:ext cx="10515600" cy="43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34295"/>
              </a:buClr>
              <a:buSzPts val="3800"/>
              <a:buFont typeface="Arial"/>
              <a:buNone/>
            </a:pPr>
            <a:r>
              <a:rPr lang="en-GB" sz="4000" b="1" i="0" u="none" strike="noStrike" cap="none">
                <a:solidFill>
                  <a:srgbClr val="434295"/>
                </a:solidFill>
                <a:latin typeface="Arial"/>
                <a:ea typeface="Arial"/>
                <a:cs typeface="Arial"/>
                <a:sym typeface="Arial"/>
              </a:rPr>
              <a:t>RECAP…</a:t>
            </a:r>
            <a:endParaRPr lang="en-US" sz="4000">
              <a:latin typeface="Arial"/>
              <a:cs typeface="Arial"/>
            </a:endParaRPr>
          </a:p>
        </p:txBody>
      </p:sp>
      <p:sp>
        <p:nvSpPr>
          <p:cNvPr id="6" name="Google Shape;1467;p67">
            <a:extLst>
              <a:ext uri="{FF2B5EF4-FFF2-40B4-BE49-F238E27FC236}">
                <a16:creationId xmlns:a16="http://schemas.microsoft.com/office/drawing/2014/main" id="{F5F13731-0032-3443-8CEC-D1F134BBCA53}"/>
              </a:ext>
            </a:extLst>
          </p:cNvPr>
          <p:cNvSpPr txBox="1"/>
          <p:nvPr/>
        </p:nvSpPr>
        <p:spPr>
          <a:xfrm>
            <a:off x="1535468" y="2161813"/>
            <a:ext cx="10369550" cy="19044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1900"/>
              <a:buFont typeface="Arial"/>
              <a:buNone/>
            </a:pPr>
            <a:r>
              <a:rPr lang="en-GB" sz="2400" b="1" i="0" u="none" strike="noStrike" cap="none">
                <a:solidFill>
                  <a:srgbClr val="434295"/>
                </a:solidFill>
                <a:latin typeface="Arial"/>
                <a:ea typeface="Arial"/>
                <a:cs typeface="Arial"/>
                <a:sym typeface="Arial"/>
              </a:rPr>
              <a:t>YOU HAVE 15 MINUTES LEFT TO FINISH YOUR DESIGN.</a:t>
            </a:r>
            <a:endParaRPr lang="en-GB" sz="2400" b="1" i="0" u="none" strike="noStrike" cap="none">
              <a:solidFill>
                <a:srgbClr val="434295"/>
              </a:solidFill>
              <a:latin typeface="Arial"/>
              <a:ea typeface="Arial"/>
              <a:cs typeface="Arial"/>
            </a:endParaRPr>
          </a:p>
          <a:p>
            <a:pPr marL="0" marR="0" lvl="0" indent="0" algn="l" rtl="0">
              <a:lnSpc>
                <a:spcPct val="100000"/>
              </a:lnSpc>
              <a:spcBef>
                <a:spcPts val="0"/>
              </a:spcBef>
              <a:spcAft>
                <a:spcPts val="0"/>
              </a:spcAft>
              <a:buClr>
                <a:srgbClr val="434295"/>
              </a:buClr>
              <a:buSzPts val="1900"/>
              <a:buFont typeface="Arial"/>
              <a:buNone/>
            </a:pPr>
            <a:endParaRPr sz="2400">
              <a:latin typeface="Arial"/>
              <a:cs typeface="Arial"/>
            </a:endParaRPr>
          </a:p>
          <a:p>
            <a:pPr>
              <a:spcBef>
                <a:spcPts val="900"/>
              </a:spcBef>
              <a:buClr>
                <a:srgbClr val="434295"/>
              </a:buClr>
              <a:buSzPts val="1900"/>
            </a:pPr>
            <a:r>
              <a:rPr lang="en-GB" sz="2400" b="1" i="0" u="none" strike="noStrike" cap="none">
                <a:solidFill>
                  <a:srgbClr val="434295"/>
                </a:solidFill>
                <a:latin typeface="Arial"/>
                <a:ea typeface="Arial"/>
                <a:cs typeface="Arial"/>
                <a:sym typeface="Arial"/>
              </a:rPr>
              <a:t>BEFORE YOU BEGIN, SPEND 5 MINUTES AS A TEAM REVISITING </a:t>
            </a:r>
            <a:r>
              <a:rPr lang="en-GB" sz="2400" b="1">
                <a:solidFill>
                  <a:srgbClr val="434295"/>
                </a:solidFill>
                <a:latin typeface="Arial"/>
                <a:ea typeface="Arial"/>
                <a:cs typeface="Arial"/>
                <a:sym typeface="Arial"/>
              </a:rPr>
              <a:t>THE TOP</a:t>
            </a:r>
            <a:r>
              <a:rPr lang="en-GB" sz="2400" b="1" i="0" u="none" strike="noStrike" cap="none">
                <a:solidFill>
                  <a:srgbClr val="434295"/>
                </a:solidFill>
                <a:latin typeface="Arial"/>
                <a:ea typeface="Arial"/>
                <a:cs typeface="Arial"/>
                <a:sym typeface="Arial"/>
              </a:rPr>
              <a:t> 3 THINGS YOU HAVE LEARNT IN DISCOVERY AND CONSIDER WHERE</a:t>
            </a:r>
            <a:r>
              <a:rPr lang="en-GB" sz="2400" b="1">
                <a:solidFill>
                  <a:srgbClr val="434295"/>
                </a:solidFill>
                <a:latin typeface="Arial"/>
                <a:ea typeface="Arial"/>
                <a:cs typeface="Arial"/>
                <a:sym typeface="Arial"/>
              </a:rPr>
              <a:t> </a:t>
            </a:r>
            <a:r>
              <a:rPr lang="en-GB" sz="2400" b="1" i="0" u="none" strike="noStrike" cap="none">
                <a:solidFill>
                  <a:srgbClr val="434295"/>
                </a:solidFill>
                <a:latin typeface="Arial"/>
                <a:ea typeface="Arial"/>
                <a:cs typeface="Arial"/>
                <a:sym typeface="Arial"/>
              </a:rPr>
              <a:t>YOU ARE IN THE DESIGN PROCESS.</a:t>
            </a:r>
            <a:endParaRPr lang="en-GB" sz="2400" b="1" i="0" u="none" strike="noStrike" cap="none">
              <a:solidFill>
                <a:srgbClr val="434295"/>
              </a:solidFill>
              <a:latin typeface="Arial"/>
              <a:ea typeface="Arial"/>
              <a:cs typeface="Arial"/>
            </a:endParaRPr>
          </a:p>
          <a:p>
            <a:pPr marL="0" marR="0" lvl="0" indent="0" algn="l" rtl="0">
              <a:lnSpc>
                <a:spcPct val="100000"/>
              </a:lnSpc>
              <a:spcBef>
                <a:spcPts val="900"/>
              </a:spcBef>
              <a:spcAft>
                <a:spcPts val="0"/>
              </a:spcAft>
              <a:buClr>
                <a:srgbClr val="434295"/>
              </a:buClr>
              <a:buSzPts val="1900"/>
              <a:buFont typeface="Arial"/>
              <a:buNone/>
            </a:pPr>
            <a:endParaRPr sz="2400">
              <a:latin typeface="Arial"/>
              <a:cs typeface="Arial"/>
            </a:endParaRPr>
          </a:p>
          <a:p>
            <a:pPr marL="0" marR="0" lvl="0" indent="0" algn="l" rtl="0">
              <a:lnSpc>
                <a:spcPct val="100000"/>
              </a:lnSpc>
              <a:spcBef>
                <a:spcPts val="900"/>
              </a:spcBef>
              <a:spcAft>
                <a:spcPts val="0"/>
              </a:spcAft>
              <a:buClr>
                <a:srgbClr val="434295"/>
              </a:buClr>
              <a:buSzPts val="1900"/>
              <a:buFont typeface="Arial"/>
              <a:buNone/>
            </a:pPr>
            <a:r>
              <a:rPr lang="en-GB" sz="2400" b="1" i="0" u="none" strike="noStrike" cap="none">
                <a:solidFill>
                  <a:srgbClr val="434295"/>
                </a:solidFill>
                <a:latin typeface="Arial"/>
                <a:ea typeface="Arial"/>
                <a:cs typeface="Arial"/>
                <a:sym typeface="Arial"/>
              </a:rPr>
              <a:t>WITH 15 MINUTES LEFT, WHAT SHOULD YOU PRIORITISE?</a:t>
            </a:r>
            <a:endParaRPr sz="2400">
              <a:latin typeface="Arial"/>
              <a:cs typeface="Arial"/>
            </a:endParaRPr>
          </a:p>
        </p:txBody>
      </p:sp>
    </p:spTree>
    <p:extLst>
      <p:ext uri="{BB962C8B-B14F-4D97-AF65-F5344CB8AC3E}">
        <p14:creationId xmlns:p14="http://schemas.microsoft.com/office/powerpoint/2010/main" val="1345850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23B9374-BA77-0DFE-5191-784497DD0D52}"/>
              </a:ext>
            </a:extLst>
          </p:cNvPr>
          <p:cNvSpPr txBox="1">
            <a:spLocks/>
          </p:cNvSpPr>
          <p:nvPr/>
        </p:nvSpPr>
        <p:spPr>
          <a:xfrm>
            <a:off x="5546050" y="656303"/>
            <a:ext cx="5990982" cy="23380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Arial"/>
              <a:buNone/>
              <a:defRPr sz="6000" b="1" i="0" u="none" strike="noStrike" cap="none" spc="-50" baseline="0">
                <a:solidFill>
                  <a:srgbClr val="FFFFFF"/>
                </a:solidFill>
                <a:latin typeface="Calibre Medium" panose="020B0603030202060203" pitchFamily="34" charset="77"/>
                <a:ea typeface="Arial"/>
                <a:cs typeface="Arial"/>
                <a:sym typeface="Arial"/>
              </a:defRPr>
            </a:lvl1pPr>
            <a:lvl2pPr marR="0" lvl="1"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2pPr>
            <a:lvl3pPr marR="0" lvl="2"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3pPr>
            <a:lvl4pPr marR="0" lvl="3"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4pPr>
            <a:lvl5pPr marR="0" lvl="4"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5pPr>
            <a:lvl6pPr marR="0" lvl="5"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6pPr>
            <a:lvl7pPr marR="0" lvl="6"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7pPr>
            <a:lvl8pPr marR="0" lvl="7"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8pPr>
            <a:lvl9pPr marR="0" lvl="8" algn="ctr" rtl="0">
              <a:lnSpc>
                <a:spcPct val="100000"/>
              </a:lnSpc>
              <a:spcBef>
                <a:spcPts val="0"/>
              </a:spcBef>
              <a:spcAft>
                <a:spcPts val="0"/>
              </a:spcAft>
              <a:buClr>
                <a:srgbClr val="FFFFFF"/>
              </a:buClr>
              <a:buSzPts val="5200"/>
              <a:buFont typeface="Arial"/>
              <a:buNone/>
              <a:defRPr sz="6933" b="1" i="0" u="none" strike="noStrike" cap="none">
                <a:solidFill>
                  <a:srgbClr val="FFFFFF"/>
                </a:solidFill>
                <a:latin typeface="Arial"/>
                <a:ea typeface="Arial"/>
                <a:cs typeface="Arial"/>
                <a:sym typeface="Arial"/>
              </a:defRPr>
            </a:lvl9pPr>
          </a:lstStyle>
          <a:p>
            <a:r>
              <a:rPr lang="en-US" kern="0" dirty="0">
                <a:latin typeface="Arial"/>
              </a:rPr>
              <a:t>What we do:</a:t>
            </a:r>
            <a:br>
              <a:rPr lang="en-US" kern="0" dirty="0">
                <a:latin typeface="Arial" panose="020B0604020202020204" pitchFamily="34" charset="0"/>
                <a:cs typeface="Arial" panose="020B0604020202020204" pitchFamily="34" charset="0"/>
              </a:rPr>
            </a:br>
            <a:endParaRPr lang="en-US" b="0" kern="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72C59B8-A5E7-E001-3584-E43A70457DB0}"/>
              </a:ext>
            </a:extLst>
          </p:cNvPr>
          <p:cNvSpPr>
            <a:spLocks noGrp="1"/>
          </p:cNvSpPr>
          <p:nvPr>
            <p:ph type="subTitle" idx="1"/>
          </p:nvPr>
        </p:nvSpPr>
        <p:spPr>
          <a:xfrm>
            <a:off x="1234843" y="2723987"/>
            <a:ext cx="9722313" cy="3292483"/>
          </a:xfrm>
        </p:spPr>
        <p:txBody>
          <a:bodyPr/>
          <a:lstStyle/>
          <a:p>
            <a:pPr marL="0" marR="0" lvl="0" indent="0" algn="l" rtl="0">
              <a:lnSpc>
                <a:spcPct val="120000"/>
              </a:lnSpc>
              <a:spcBef>
                <a:spcPts val="1000"/>
              </a:spcBef>
              <a:spcAft>
                <a:spcPts val="0"/>
              </a:spcAft>
              <a:buNone/>
            </a:pPr>
            <a:r>
              <a:rPr lang="en-GB" sz="1800" b="0" i="0" u="none" strike="noStrike" cap="none" dirty="0">
                <a:solidFill>
                  <a:schemeClr val="tx1"/>
                </a:solidFill>
                <a:highlight>
                  <a:srgbClr val="FFFF00"/>
                </a:highlight>
                <a:latin typeface="Arial"/>
                <a:ea typeface="Arial"/>
                <a:cs typeface="Arial"/>
                <a:sym typeface="Arial"/>
              </a:rPr>
              <a:t>(NB. This is your space to tell people who you are, see notes below.)</a:t>
            </a:r>
            <a:endParaRPr lang="en-GB" sz="2400" dirty="0">
              <a:solidFill>
                <a:schemeClr val="tx1"/>
              </a:solidFill>
              <a:highlight>
                <a:srgbClr val="FFFF00"/>
              </a:highlight>
              <a:latin typeface="Arial"/>
            </a:endParaRPr>
          </a:p>
          <a:p>
            <a:pPr marL="0" marR="0" lvl="0" indent="0" algn="l" rtl="0">
              <a:lnSpc>
                <a:spcPct val="120000"/>
              </a:lnSpc>
              <a:spcBef>
                <a:spcPts val="1000"/>
              </a:spcBef>
              <a:spcAft>
                <a:spcPts val="0"/>
              </a:spcAft>
              <a:buNone/>
            </a:pPr>
            <a:endParaRPr lang="en-GB" sz="1800" b="0" i="0" u="none" strike="noStrike" cap="none" dirty="0">
              <a:solidFill>
                <a:schemeClr val="tx1"/>
              </a:solidFill>
              <a:highlight>
                <a:srgbClr val="FFFF00"/>
              </a:highlight>
              <a:latin typeface="Arial"/>
              <a:ea typeface="Arial"/>
              <a:cs typeface="Arial"/>
              <a:sym typeface="Arial"/>
            </a:endParaRPr>
          </a:p>
          <a:p>
            <a:pPr marL="0" marR="0" lvl="0" indent="0" algn="l" rtl="0">
              <a:lnSpc>
                <a:spcPct val="120000"/>
              </a:lnSpc>
              <a:spcBef>
                <a:spcPts val="1000"/>
              </a:spcBef>
              <a:spcAft>
                <a:spcPts val="0"/>
              </a:spcAft>
              <a:buNone/>
            </a:pPr>
            <a:r>
              <a:rPr lang="en-GB" sz="1800" b="0" i="0" u="none" strike="noStrike" cap="none" dirty="0">
                <a:solidFill>
                  <a:schemeClr val="tx1"/>
                </a:solidFill>
                <a:highlight>
                  <a:srgbClr val="FFFF00"/>
                </a:highlight>
                <a:latin typeface="Arial"/>
                <a:ea typeface="Arial"/>
                <a:cs typeface="Arial"/>
                <a:sym typeface="Arial"/>
              </a:rPr>
              <a:t>SLIDE FOR AGENCIES/COMPANIES ONLY</a:t>
            </a:r>
            <a:endParaRPr lang="en-GB" sz="2400" dirty="0">
              <a:solidFill>
                <a:schemeClr val="tx1"/>
              </a:solidFill>
              <a:highlight>
                <a:srgbClr val="FFFF00"/>
              </a:highlight>
              <a:latin typeface="Arial"/>
            </a:endParaRPr>
          </a:p>
          <a:p>
            <a:pPr marL="0" indent="0">
              <a:lnSpc>
                <a:spcPct val="120000"/>
              </a:lnSpc>
              <a:spcBef>
                <a:spcPts val="1000"/>
              </a:spcBef>
            </a:pPr>
            <a:r>
              <a:rPr lang="en-GB" sz="1800" b="0" i="0" u="none" strike="noStrike" cap="none" dirty="0">
                <a:solidFill>
                  <a:schemeClr val="tx1"/>
                </a:solidFill>
                <a:highlight>
                  <a:srgbClr val="FFFF00"/>
                </a:highlight>
                <a:latin typeface="Arial"/>
                <a:ea typeface="Arial"/>
                <a:cs typeface="Arial"/>
                <a:sym typeface="Arial"/>
              </a:rPr>
              <a:t>In this section, please include more about who you are, what you specialise in, some of the clients you </a:t>
            </a:r>
            <a:r>
              <a:rPr lang="en-GB" sz="1800" dirty="0">
                <a:solidFill>
                  <a:schemeClr val="tx1"/>
                </a:solidFill>
                <a:highlight>
                  <a:srgbClr val="FFFF00"/>
                </a:highlight>
                <a:latin typeface="Arial"/>
              </a:rPr>
              <a:t>work with</a:t>
            </a:r>
            <a:r>
              <a:rPr lang="en-GB" sz="1800" b="0" i="0" u="none" strike="noStrike" cap="none" dirty="0">
                <a:solidFill>
                  <a:schemeClr val="tx1"/>
                </a:solidFill>
                <a:highlight>
                  <a:srgbClr val="FFFF00"/>
                </a:highlight>
                <a:latin typeface="Arial"/>
                <a:ea typeface="Arial"/>
                <a:cs typeface="Arial"/>
                <a:sym typeface="Arial"/>
              </a:rPr>
              <a:t>, some of the work you have done and any other fun facts about your company. Please include an agency/company showreel or video of applicable (please keep this to a maximum of two minutes).</a:t>
            </a:r>
            <a:endParaRPr lang="en-GB" sz="2400" dirty="0">
              <a:solidFill>
                <a:schemeClr val="tx1"/>
              </a:solidFill>
              <a:highlight>
                <a:srgbClr val="FFFF00"/>
              </a:highlight>
              <a:latin typeface="Arial"/>
            </a:endParaRPr>
          </a:p>
          <a:p>
            <a:endParaRPr lang="en-US" sz="1600" dirty="0">
              <a:latin typeface="Arial" panose="020B0604020202020204" pitchFamily="34" charset="0"/>
              <a:cs typeface="Arial" panose="020B0604020202020204" pitchFamily="34" charset="0"/>
            </a:endParaRPr>
          </a:p>
        </p:txBody>
      </p:sp>
      <p:sp>
        <p:nvSpPr>
          <p:cNvPr id="13" name="Google Shape;853;p15">
            <a:extLst>
              <a:ext uri="{FF2B5EF4-FFF2-40B4-BE49-F238E27FC236}">
                <a16:creationId xmlns:a16="http://schemas.microsoft.com/office/drawing/2014/main" id="{12F945AF-DA84-B9A9-714F-A14D1F964BFD}"/>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4" name="Picture 13" descr="A black and white logo&#10;&#10;Description automatically generated">
            <a:extLst>
              <a:ext uri="{FF2B5EF4-FFF2-40B4-BE49-F238E27FC236}">
                <a16:creationId xmlns:a16="http://schemas.microsoft.com/office/drawing/2014/main" id="{7D257129-45DE-7CC6-7A3A-CDA1201C1A1C}"/>
              </a:ext>
            </a:extLst>
          </p:cNvPr>
          <p:cNvPicPr>
            <a:picLocks noChangeAspect="1"/>
          </p:cNvPicPr>
          <p:nvPr/>
        </p:nvPicPr>
        <p:blipFill>
          <a:blip r:embed="rId2"/>
          <a:stretch>
            <a:fillRect/>
          </a:stretch>
        </p:blipFill>
        <p:spPr>
          <a:xfrm>
            <a:off x="7047740" y="5758923"/>
            <a:ext cx="344682" cy="344682"/>
          </a:xfrm>
          <a:prstGeom prst="rect">
            <a:avLst/>
          </a:prstGeom>
        </p:spPr>
      </p:pic>
      <p:pic>
        <p:nvPicPr>
          <p:cNvPr id="15" name="Picture 14" descr="A white x on a black background&#10;&#10;Description automatically generated">
            <a:extLst>
              <a:ext uri="{FF2B5EF4-FFF2-40B4-BE49-F238E27FC236}">
                <a16:creationId xmlns:a16="http://schemas.microsoft.com/office/drawing/2014/main" id="{1092E71F-E08B-ADEB-0886-44CB4EE3BD64}"/>
              </a:ext>
            </a:extLst>
          </p:cNvPr>
          <p:cNvPicPr>
            <a:picLocks noChangeAspect="1"/>
          </p:cNvPicPr>
          <p:nvPr/>
        </p:nvPicPr>
        <p:blipFill>
          <a:blip r:embed="rId3"/>
          <a:stretch>
            <a:fillRect/>
          </a:stretch>
        </p:blipFill>
        <p:spPr>
          <a:xfrm>
            <a:off x="8579882" y="5759083"/>
            <a:ext cx="337079" cy="344522"/>
          </a:xfrm>
          <a:prstGeom prst="rect">
            <a:avLst/>
          </a:prstGeom>
        </p:spPr>
      </p:pic>
      <p:pic>
        <p:nvPicPr>
          <p:cNvPr id="16" name="Picture 15" descr="A logo of a camera&#10;&#10;Description automatically generated">
            <a:extLst>
              <a:ext uri="{FF2B5EF4-FFF2-40B4-BE49-F238E27FC236}">
                <a16:creationId xmlns:a16="http://schemas.microsoft.com/office/drawing/2014/main" id="{CD3558C0-EDD3-2CDE-876E-D78783A982FD}"/>
              </a:ext>
            </a:extLst>
          </p:cNvPr>
          <p:cNvPicPr>
            <a:picLocks noChangeAspect="1"/>
          </p:cNvPicPr>
          <p:nvPr/>
        </p:nvPicPr>
        <p:blipFill>
          <a:blip r:embed="rId4"/>
          <a:stretch>
            <a:fillRect/>
          </a:stretch>
        </p:blipFill>
        <p:spPr>
          <a:xfrm>
            <a:off x="10075541" y="5747955"/>
            <a:ext cx="344682" cy="344522"/>
          </a:xfrm>
          <a:prstGeom prst="rect">
            <a:avLst/>
          </a:prstGeom>
        </p:spPr>
      </p:pic>
      <p:sp>
        <p:nvSpPr>
          <p:cNvPr id="17" name="TextBox 16">
            <a:extLst>
              <a:ext uri="{FF2B5EF4-FFF2-40B4-BE49-F238E27FC236}">
                <a16:creationId xmlns:a16="http://schemas.microsoft.com/office/drawing/2014/main" id="{F8F240F8-17CD-C7E8-D11B-657107A6BA2F}"/>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8" name="TextBox 17">
            <a:extLst>
              <a:ext uri="{FF2B5EF4-FFF2-40B4-BE49-F238E27FC236}">
                <a16:creationId xmlns:a16="http://schemas.microsoft.com/office/drawing/2014/main" id="{1570F817-D767-F78D-DD65-CD2E3D9F0F2B}"/>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9" name="TextBox 18">
            <a:extLst>
              <a:ext uri="{FF2B5EF4-FFF2-40B4-BE49-F238E27FC236}">
                <a16:creationId xmlns:a16="http://schemas.microsoft.com/office/drawing/2014/main" id="{88DEA0D1-8295-AFA1-4609-2D8E745C64FF}"/>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847765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5" name="Google Shape;1472;p68">
            <a:extLst>
              <a:ext uri="{FF2B5EF4-FFF2-40B4-BE49-F238E27FC236}">
                <a16:creationId xmlns:a16="http://schemas.microsoft.com/office/drawing/2014/main" id="{426B19E8-6294-F24E-81A4-813CFC3468DD}"/>
              </a:ext>
            </a:extLst>
          </p:cNvPr>
          <p:cNvSpPr/>
          <p:nvPr/>
        </p:nvSpPr>
        <p:spPr>
          <a:xfrm>
            <a:off x="619064" y="2940529"/>
            <a:ext cx="10970965" cy="841577"/>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6000" b="1" i="0" u="none" strike="noStrike" cap="none">
                <a:solidFill>
                  <a:srgbClr val="434295"/>
                </a:solidFill>
                <a:latin typeface="Arial"/>
                <a:ea typeface="Arial"/>
                <a:cs typeface="Arial"/>
                <a:sym typeface="Arial"/>
              </a:rPr>
              <a:t>STEP 3: DELIVER</a:t>
            </a:r>
            <a:endParaRPr lang="en-US" sz="6000" b="1" i="0" u="none" strike="noStrike" cap="none">
              <a:solidFill>
                <a:srgbClr val="434295"/>
              </a:solidFill>
              <a:latin typeface="Arial"/>
              <a:ea typeface="Arial"/>
              <a:cs typeface="Arial"/>
            </a:endParaRPr>
          </a:p>
        </p:txBody>
      </p:sp>
      <p:sp>
        <p:nvSpPr>
          <p:cNvPr id="7" name="Google Shape;1473;p68">
            <a:extLst>
              <a:ext uri="{FF2B5EF4-FFF2-40B4-BE49-F238E27FC236}">
                <a16:creationId xmlns:a16="http://schemas.microsoft.com/office/drawing/2014/main" id="{B88A8FF5-F53A-E947-A5D9-4841A0298086}"/>
              </a:ext>
            </a:extLst>
          </p:cNvPr>
          <p:cNvSpPr txBox="1"/>
          <p:nvPr/>
        </p:nvSpPr>
        <p:spPr>
          <a:xfrm>
            <a:off x="838197" y="4087576"/>
            <a:ext cx="10515600" cy="576052"/>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chemeClr val="lt1"/>
              </a:buClr>
              <a:buSzPts val="4104"/>
              <a:buFont typeface="Arial"/>
              <a:buNone/>
            </a:pPr>
            <a:r>
              <a:rPr lang="en-GB" sz="2400" b="0" i="1" u="none" strike="noStrike" cap="none">
                <a:solidFill>
                  <a:srgbClr val="41418B"/>
                </a:solidFill>
                <a:latin typeface="Arial"/>
                <a:ea typeface="Arial"/>
                <a:cs typeface="Arial"/>
                <a:sym typeface="Arial"/>
              </a:rPr>
              <a:t>Are you ready to pitch your idea?</a:t>
            </a:r>
            <a:endParaRPr lang="en-US" i="1">
              <a:solidFill>
                <a:srgbClr val="41418B"/>
              </a:solidFill>
              <a:latin typeface="Arial"/>
              <a:cs typeface="Arial"/>
            </a:endParaRPr>
          </a:p>
        </p:txBody>
      </p:sp>
      <p:pic>
        <p:nvPicPr>
          <p:cNvPr id="9" name="Google Shape;1474;p68">
            <a:extLst>
              <a:ext uri="{FF2B5EF4-FFF2-40B4-BE49-F238E27FC236}">
                <a16:creationId xmlns:a16="http://schemas.microsoft.com/office/drawing/2014/main" id="{F4488E45-324B-B647-BEBB-1DCF25901869}"/>
              </a:ext>
            </a:extLst>
          </p:cNvPr>
          <p:cNvPicPr preferRelativeResize="0"/>
          <p:nvPr/>
        </p:nvPicPr>
        <p:blipFill rotWithShape="1">
          <a:blip r:embed="rId3">
            <a:alphaModFix/>
          </a:blip>
          <a:srcRect/>
          <a:stretch/>
        </p:blipFill>
        <p:spPr>
          <a:xfrm>
            <a:off x="5524140" y="1346776"/>
            <a:ext cx="1177909" cy="1312528"/>
          </a:xfrm>
          <a:prstGeom prst="rect">
            <a:avLst/>
          </a:prstGeom>
          <a:noFill/>
          <a:ln>
            <a:noFill/>
          </a:ln>
        </p:spPr>
      </p:pic>
      <p:pic>
        <p:nvPicPr>
          <p:cNvPr id="11" name="Google Shape;1382;p56">
            <a:extLst>
              <a:ext uri="{FF2B5EF4-FFF2-40B4-BE49-F238E27FC236}">
                <a16:creationId xmlns:a16="http://schemas.microsoft.com/office/drawing/2014/main" id="{91376BCA-B54E-6E43-9083-05ACDDC2F885}"/>
              </a:ext>
            </a:extLst>
          </p:cNvPr>
          <p:cNvPicPr preferRelativeResize="0"/>
          <p:nvPr/>
        </p:nvPicPr>
        <p:blipFill rotWithShape="1">
          <a:blip r:embed="rId4">
            <a:alphaModFix/>
          </a:blip>
          <a:srcRect/>
          <a:stretch/>
        </p:blipFill>
        <p:spPr>
          <a:xfrm>
            <a:off x="5524140" y="1341579"/>
            <a:ext cx="1160815" cy="1293480"/>
          </a:xfrm>
          <a:prstGeom prst="rect">
            <a:avLst/>
          </a:prstGeom>
          <a:noFill/>
          <a:ln>
            <a:noFill/>
          </a:ln>
        </p:spPr>
      </p:pic>
    </p:spTree>
    <p:extLst>
      <p:ext uri="{BB962C8B-B14F-4D97-AF65-F5344CB8AC3E}">
        <p14:creationId xmlns:p14="http://schemas.microsoft.com/office/powerpoint/2010/main" val="1788575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5" name="Google Shape;1430;p62">
            <a:extLst>
              <a:ext uri="{FF2B5EF4-FFF2-40B4-BE49-F238E27FC236}">
                <a16:creationId xmlns:a16="http://schemas.microsoft.com/office/drawing/2014/main" id="{79E793B7-DE2F-4847-8C7E-305FA53A4641}"/>
              </a:ext>
            </a:extLst>
          </p:cNvPr>
          <p:cNvSpPr txBox="1"/>
          <p:nvPr/>
        </p:nvSpPr>
        <p:spPr>
          <a:xfrm>
            <a:off x="1415759" y="918818"/>
            <a:ext cx="10515600" cy="431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34295"/>
              </a:buClr>
              <a:buSzPts val="3800"/>
              <a:buFont typeface="Arial"/>
              <a:buNone/>
            </a:pPr>
            <a:r>
              <a:rPr lang="en-GB" sz="4000" b="1" i="0" u="none" strike="noStrike" cap="none" dirty="0">
                <a:solidFill>
                  <a:srgbClr val="434295"/>
                </a:solidFill>
                <a:latin typeface="Arial"/>
                <a:ea typeface="Arial"/>
                <a:cs typeface="Arial"/>
                <a:sym typeface="Arial"/>
              </a:rPr>
              <a:t>STEP 3: DELIVER</a:t>
            </a:r>
            <a:endParaRPr lang="en-US" sz="4000" dirty="0">
              <a:latin typeface="Arial"/>
              <a:cs typeface="Arial"/>
            </a:endParaRPr>
          </a:p>
        </p:txBody>
      </p:sp>
      <p:sp>
        <p:nvSpPr>
          <p:cNvPr id="6" name="Google Shape;1431;p62">
            <a:extLst>
              <a:ext uri="{FF2B5EF4-FFF2-40B4-BE49-F238E27FC236}">
                <a16:creationId xmlns:a16="http://schemas.microsoft.com/office/drawing/2014/main" id="{F0F06C04-A44A-4747-A725-B5E5F9782463}"/>
              </a:ext>
            </a:extLst>
          </p:cNvPr>
          <p:cNvSpPr txBox="1"/>
          <p:nvPr/>
        </p:nvSpPr>
        <p:spPr>
          <a:xfrm>
            <a:off x="1414214" y="1788733"/>
            <a:ext cx="4827216" cy="761232"/>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54B4AE"/>
              </a:buClr>
              <a:buSzPts val="2000"/>
              <a:buFont typeface="Arial"/>
              <a:buNone/>
            </a:pPr>
            <a:r>
              <a:rPr lang="en-GB" sz="2000" b="1" i="0" u="none" strike="noStrike" cap="none" dirty="0">
                <a:solidFill>
                  <a:srgbClr val="54B4AE"/>
                </a:solidFill>
                <a:latin typeface="Arial"/>
                <a:ea typeface="Arial"/>
                <a:cs typeface="Arial"/>
                <a:sym typeface="Arial"/>
              </a:rPr>
              <a:t>WHAT ARE WE LOOKING FOR?</a:t>
            </a:r>
            <a:endParaRPr lang="en-US" dirty="0">
              <a:latin typeface="Arial"/>
              <a:cs typeface="Arial"/>
            </a:endParaRPr>
          </a:p>
        </p:txBody>
      </p:sp>
      <p:sp>
        <p:nvSpPr>
          <p:cNvPr id="7" name="Google Shape;1432;p62">
            <a:extLst>
              <a:ext uri="{FF2B5EF4-FFF2-40B4-BE49-F238E27FC236}">
                <a16:creationId xmlns:a16="http://schemas.microsoft.com/office/drawing/2014/main" id="{427EA811-930A-894A-A474-C4E5DE78643C}"/>
              </a:ext>
            </a:extLst>
          </p:cNvPr>
          <p:cNvSpPr/>
          <p:nvPr/>
        </p:nvSpPr>
        <p:spPr>
          <a:xfrm>
            <a:off x="1414214" y="2347457"/>
            <a:ext cx="10071904" cy="1247008"/>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r>
              <a:rPr lang="en-GB" b="0" i="0" u="none" strike="noStrike" cap="none" dirty="0">
                <a:solidFill>
                  <a:srgbClr val="434295"/>
                </a:solidFill>
                <a:latin typeface="Arial"/>
                <a:ea typeface="Arial"/>
                <a:cs typeface="Arial"/>
                <a:sym typeface="Arial"/>
              </a:rPr>
              <a:t>It’s the final stage and time to prepare for your pitch. Here are a few tips and things to think about to help deliver the perfect pitch:</a:t>
            </a:r>
          </a:p>
          <a:p>
            <a:pPr marL="0" marR="0" lvl="0" indent="0" algn="l" rtl="0">
              <a:lnSpc>
                <a:spcPct val="120000"/>
              </a:lnSpc>
              <a:spcBef>
                <a:spcPts val="0"/>
              </a:spcBef>
              <a:spcAft>
                <a:spcPts val="0"/>
              </a:spcAft>
              <a:buNone/>
            </a:pPr>
            <a:endParaRPr sz="1600" b="0" i="0" u="none" strike="noStrike" cap="none" dirty="0">
              <a:solidFill>
                <a:srgbClr val="434295"/>
              </a:solidFill>
              <a:latin typeface="Arial"/>
              <a:ea typeface="Arial"/>
              <a:cs typeface="Arial"/>
              <a:sym typeface="Arial"/>
            </a:endParaRPr>
          </a:p>
        </p:txBody>
      </p:sp>
      <p:sp>
        <p:nvSpPr>
          <p:cNvPr id="8" name="Google Shape;1433;p62">
            <a:extLst>
              <a:ext uri="{FF2B5EF4-FFF2-40B4-BE49-F238E27FC236}">
                <a16:creationId xmlns:a16="http://schemas.microsoft.com/office/drawing/2014/main" id="{4162FC88-C1FF-0E47-902F-5B05A6B75F6A}"/>
              </a:ext>
            </a:extLst>
          </p:cNvPr>
          <p:cNvSpPr/>
          <p:nvPr/>
        </p:nvSpPr>
        <p:spPr>
          <a:xfrm>
            <a:off x="1414214" y="3429000"/>
            <a:ext cx="9961709" cy="4678306"/>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Remember you’ve only got 5 minutes max to present so make it short and sharp!</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Choose who will present</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Focus on what makes your product unique</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What benefit or value would your idea bring to the people who buy it? </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How will your product make the company money? </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Explain your idea in simple terms so it’s easy to understand </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Could you use anything to help explain your product? </a:t>
            </a:r>
          </a:p>
          <a:p>
            <a:pPr marL="285750" marR="0" lvl="0" indent="-285750" algn="l" rtl="0">
              <a:lnSpc>
                <a:spcPct val="150000"/>
              </a:lnSpc>
              <a:spcBef>
                <a:spcPts val="0"/>
              </a:spcBef>
              <a:spcAft>
                <a:spcPts val="0"/>
              </a:spcAft>
              <a:buFont typeface="Arial" panose="020B0604020202020204" pitchFamily="34" charset="0"/>
              <a:buChar char="•"/>
            </a:pPr>
            <a:r>
              <a:rPr lang="en-GB" sz="1600" b="1" i="0" u="none" strike="noStrike" cap="none" dirty="0">
                <a:solidFill>
                  <a:srgbClr val="434295"/>
                </a:solidFill>
                <a:latin typeface="Arial"/>
                <a:ea typeface="Arial"/>
                <a:cs typeface="Arial"/>
                <a:sym typeface="Arial"/>
              </a:rPr>
              <a:t>Relax, breathe and most of all - enjoy!</a:t>
            </a:r>
            <a:endParaRPr sz="1600" b="1" dirty="0">
              <a:latin typeface="Arial"/>
            </a:endParaRPr>
          </a:p>
        </p:txBody>
      </p:sp>
    </p:spTree>
    <p:extLst>
      <p:ext uri="{BB962C8B-B14F-4D97-AF65-F5344CB8AC3E}">
        <p14:creationId xmlns:p14="http://schemas.microsoft.com/office/powerpoint/2010/main" val="1715286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9" name="Google Shape;1439;p63">
            <a:extLst>
              <a:ext uri="{FF2B5EF4-FFF2-40B4-BE49-F238E27FC236}">
                <a16:creationId xmlns:a16="http://schemas.microsoft.com/office/drawing/2014/main" id="{EBBF4667-08F9-624C-A479-40237A75A1BA}"/>
              </a:ext>
            </a:extLst>
          </p:cNvPr>
          <p:cNvSpPr txBox="1"/>
          <p:nvPr/>
        </p:nvSpPr>
        <p:spPr>
          <a:xfrm>
            <a:off x="1385611" y="840482"/>
            <a:ext cx="11017224" cy="431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34295"/>
              </a:buClr>
              <a:buSzPts val="3800"/>
              <a:buFont typeface="Arial"/>
              <a:buNone/>
            </a:pPr>
            <a:r>
              <a:rPr lang="en-GB" sz="4000" b="1" dirty="0">
                <a:solidFill>
                  <a:srgbClr val="434295"/>
                </a:solidFill>
                <a:latin typeface="Arial"/>
                <a:cs typeface="Arial"/>
                <a:sym typeface="Arial"/>
              </a:rPr>
              <a:t>PITCH CHECKLIST</a:t>
            </a:r>
            <a:endParaRPr lang="en-US" sz="4000" dirty="0">
              <a:latin typeface="Arial"/>
              <a:cs typeface="Arial"/>
            </a:endParaRPr>
          </a:p>
        </p:txBody>
      </p:sp>
      <p:sp>
        <p:nvSpPr>
          <p:cNvPr id="10" name="Google Shape;1440;p63">
            <a:extLst>
              <a:ext uri="{FF2B5EF4-FFF2-40B4-BE49-F238E27FC236}">
                <a16:creationId xmlns:a16="http://schemas.microsoft.com/office/drawing/2014/main" id="{5D4829C4-7F15-594B-B1C9-526A76AB7963}"/>
              </a:ext>
            </a:extLst>
          </p:cNvPr>
          <p:cNvSpPr txBox="1"/>
          <p:nvPr/>
        </p:nvSpPr>
        <p:spPr>
          <a:xfrm>
            <a:off x="3538250" y="2482396"/>
            <a:ext cx="7808175" cy="189320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DOES EVERYONE HAVE SOMETHING TO DO/SAY AS PART OF YOUR PRESENTATION?</a:t>
            </a:r>
          </a:p>
          <a:p>
            <a:pPr marL="285750" marR="0" lvl="0" indent="-285750" algn="l" rtl="0">
              <a:lnSpc>
                <a:spcPct val="150000"/>
              </a:lnSpc>
              <a:spcBef>
                <a:spcPts val="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 YOU SOUND ENTHUSIASTIC ABOUT YOUR IDEA?</a:t>
            </a:r>
          </a:p>
          <a:p>
            <a:pPr marL="285750" marR="0" lvl="0" indent="-285750" algn="l" rtl="0">
              <a:lnSpc>
                <a:spcPct val="150000"/>
              </a:lnSpc>
              <a:spcBef>
                <a:spcPts val="0"/>
              </a:spcBef>
              <a:spcAft>
                <a:spcPts val="0"/>
              </a:spcAft>
              <a:buClr>
                <a:srgbClr val="54B4AE"/>
              </a:buClr>
              <a:buSzPts val="1850"/>
              <a:buFont typeface="Wingdings"/>
              <a:buChar char="q"/>
            </a:pPr>
            <a:r>
              <a:rPr lang="en-GB" b="1" i="0" u="none" strike="noStrike" cap="none" dirty="0">
                <a:solidFill>
                  <a:srgbClr val="54B4AE"/>
                </a:solidFill>
                <a:latin typeface="Arial"/>
                <a:ea typeface="Arial"/>
                <a:cs typeface="Arial"/>
                <a:sym typeface="Arial"/>
              </a:rPr>
              <a:t>DO YOU KNOW YOUR PRODUCT REALLY WELL?</a:t>
            </a:r>
          </a:p>
        </p:txBody>
      </p:sp>
      <p:pic>
        <p:nvPicPr>
          <p:cNvPr id="11" name="Google Shape;1441;p63">
            <a:extLst>
              <a:ext uri="{FF2B5EF4-FFF2-40B4-BE49-F238E27FC236}">
                <a16:creationId xmlns:a16="http://schemas.microsoft.com/office/drawing/2014/main" id="{214077A6-E18F-F34D-AB8C-0498773F7412}"/>
              </a:ext>
            </a:extLst>
          </p:cNvPr>
          <p:cNvPicPr preferRelativeResize="0"/>
          <p:nvPr/>
        </p:nvPicPr>
        <p:blipFill rotWithShape="1">
          <a:blip r:embed="rId3">
            <a:alphaModFix/>
          </a:blip>
          <a:srcRect/>
          <a:stretch/>
        </p:blipFill>
        <p:spPr>
          <a:xfrm>
            <a:off x="1484589" y="2893620"/>
            <a:ext cx="1630341" cy="1296862"/>
          </a:xfrm>
          <a:prstGeom prst="rect">
            <a:avLst/>
          </a:prstGeom>
          <a:noFill/>
          <a:ln>
            <a:noFill/>
          </a:ln>
        </p:spPr>
      </p:pic>
    </p:spTree>
    <p:extLst>
      <p:ext uri="{BB962C8B-B14F-4D97-AF65-F5344CB8AC3E}">
        <p14:creationId xmlns:p14="http://schemas.microsoft.com/office/powerpoint/2010/main" val="2982221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3710940" y="2566555"/>
            <a:ext cx="8423236" cy="991872"/>
          </a:xfrm>
        </p:spPr>
        <p:txBody>
          <a:bodyPr/>
          <a:lstStyle/>
          <a:p>
            <a:pPr algn="ctr"/>
            <a:r>
              <a:rPr lang="en-US" sz="4800">
                <a:latin typeface="Arial"/>
              </a:rPr>
              <a:t>15 MINUTES REMAINING</a:t>
            </a:r>
          </a:p>
        </p:txBody>
      </p:sp>
      <p:sp>
        <p:nvSpPr>
          <p:cNvPr id="9" name="Google Shape;853;p15">
            <a:extLst>
              <a:ext uri="{FF2B5EF4-FFF2-40B4-BE49-F238E27FC236}">
                <a16:creationId xmlns:a16="http://schemas.microsoft.com/office/drawing/2014/main" id="{52A8CCFF-A635-46AC-99FA-A9E9576C0A9B}"/>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551CCBB3-D010-A5AF-18D9-AF61FAE6AEB4}"/>
              </a:ext>
            </a:extLst>
          </p:cNvPr>
          <p:cNvPicPr>
            <a:picLocks noChangeAspect="1"/>
          </p:cNvPicPr>
          <p:nvPr/>
        </p:nvPicPr>
        <p:blipFill>
          <a:blip r:embed="rId2"/>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1B5FC1D2-78FD-9E96-7A8B-59D7780AA388}"/>
              </a:ext>
            </a:extLst>
          </p:cNvPr>
          <p:cNvPicPr>
            <a:picLocks noChangeAspect="1"/>
          </p:cNvPicPr>
          <p:nvPr/>
        </p:nvPicPr>
        <p:blipFill>
          <a:blip r:embed="rId3"/>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11C2449D-3500-E839-4967-ED8E1ED82CAB}"/>
              </a:ext>
            </a:extLst>
          </p:cNvPr>
          <p:cNvPicPr>
            <a:picLocks noChangeAspect="1"/>
          </p:cNvPicPr>
          <p:nvPr/>
        </p:nvPicPr>
        <p:blipFill>
          <a:blip r:embed="rId4"/>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FA9DCEF6-239B-697F-8FF8-781B8B496BD0}"/>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EAC08F85-1CDC-0629-3C35-6ABDF62B59B0}"/>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D6572FA5-3BC3-FDD4-2087-1CA874CD5EE9}"/>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3016832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0876D2-7BC3-2687-408F-DE975B8997F0}"/>
              </a:ext>
            </a:extLst>
          </p:cNvPr>
          <p:cNvSpPr>
            <a:spLocks noGrp="1"/>
          </p:cNvSpPr>
          <p:nvPr>
            <p:ph type="title"/>
          </p:nvPr>
        </p:nvSpPr>
        <p:spPr>
          <a:xfrm>
            <a:off x="3829473" y="4090555"/>
            <a:ext cx="8423236" cy="991872"/>
          </a:xfrm>
        </p:spPr>
        <p:txBody>
          <a:bodyPr/>
          <a:lstStyle/>
          <a:p>
            <a:pPr algn="ctr"/>
            <a:r>
              <a:rPr lang="en-US" sz="4800">
                <a:latin typeface="Arial"/>
              </a:rPr>
              <a:t>TIME TO PRESENT</a:t>
            </a:r>
            <a:br>
              <a:rPr lang="en-US" sz="4800">
                <a:latin typeface="Arial"/>
              </a:rPr>
            </a:br>
            <a:br>
              <a:rPr lang="en-US" sz="4800">
                <a:latin typeface="Arial"/>
              </a:rPr>
            </a:br>
            <a:br>
              <a:rPr lang="en-US" sz="4800">
                <a:latin typeface="Arial"/>
              </a:rPr>
            </a:br>
            <a:r>
              <a:rPr lang="en-US" sz="4800">
                <a:latin typeface="Arial"/>
              </a:rPr>
              <a:t>GOOD LUCK!</a:t>
            </a:r>
          </a:p>
        </p:txBody>
      </p:sp>
      <p:sp>
        <p:nvSpPr>
          <p:cNvPr id="9" name="Google Shape;853;p15">
            <a:extLst>
              <a:ext uri="{FF2B5EF4-FFF2-40B4-BE49-F238E27FC236}">
                <a16:creationId xmlns:a16="http://schemas.microsoft.com/office/drawing/2014/main" id="{5FDCB1EB-F057-76DC-8DF8-46CC0C65420F}"/>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A818C02A-8C41-99AB-3539-53FAF26E9A24}"/>
              </a:ext>
            </a:extLst>
          </p:cNvPr>
          <p:cNvPicPr>
            <a:picLocks noChangeAspect="1"/>
          </p:cNvPicPr>
          <p:nvPr/>
        </p:nvPicPr>
        <p:blipFill>
          <a:blip r:embed="rId2"/>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5DF06FDB-683D-46E9-77D3-25B9178E6D97}"/>
              </a:ext>
            </a:extLst>
          </p:cNvPr>
          <p:cNvPicPr>
            <a:picLocks noChangeAspect="1"/>
          </p:cNvPicPr>
          <p:nvPr/>
        </p:nvPicPr>
        <p:blipFill>
          <a:blip r:embed="rId3"/>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544A98E9-93D2-A12F-A4EE-A443C3D44790}"/>
              </a:ext>
            </a:extLst>
          </p:cNvPr>
          <p:cNvPicPr>
            <a:picLocks noChangeAspect="1"/>
          </p:cNvPicPr>
          <p:nvPr/>
        </p:nvPicPr>
        <p:blipFill>
          <a:blip r:embed="rId4"/>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3E2D5631-06BB-979A-BEA4-9E6B6129ECC6}"/>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6A1CF4F8-0639-55B4-AC7D-F41EBAAE7163}"/>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2D28156F-ACE4-5ABC-253B-61ED5F568662}"/>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1770250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1D14-D7D8-B9A0-C977-91592E617A0B}"/>
              </a:ext>
            </a:extLst>
          </p:cNvPr>
          <p:cNvSpPr>
            <a:spLocks noGrp="1"/>
          </p:cNvSpPr>
          <p:nvPr>
            <p:ph type="ctrTitle"/>
          </p:nvPr>
        </p:nvSpPr>
        <p:spPr>
          <a:xfrm>
            <a:off x="1234843" y="3446081"/>
            <a:ext cx="9722313" cy="1327200"/>
          </a:xfrm>
        </p:spPr>
        <p:txBody>
          <a:bodyPr/>
          <a:lstStyle/>
          <a:p>
            <a:r>
              <a:rPr lang="en-US" sz="4000" dirty="0"/>
              <a:t>13</a:t>
            </a:r>
            <a:r>
              <a:rPr lang="en-US" sz="4000" baseline="30000" dirty="0"/>
              <a:t>th</a:t>
            </a:r>
            <a:r>
              <a:rPr lang="en-US" sz="4000" dirty="0"/>
              <a:t> November 2024</a:t>
            </a:r>
          </a:p>
        </p:txBody>
      </p:sp>
      <p:sp>
        <p:nvSpPr>
          <p:cNvPr id="3" name="Subtitle 2">
            <a:extLst>
              <a:ext uri="{FF2B5EF4-FFF2-40B4-BE49-F238E27FC236}">
                <a16:creationId xmlns:a16="http://schemas.microsoft.com/office/drawing/2014/main" id="{21F756DA-178C-019B-E262-277668DC2681}"/>
              </a:ext>
            </a:extLst>
          </p:cNvPr>
          <p:cNvSpPr>
            <a:spLocks noGrp="1"/>
          </p:cNvSpPr>
          <p:nvPr>
            <p:ph type="subTitle" idx="1"/>
          </p:nvPr>
        </p:nvSpPr>
        <p:spPr>
          <a:xfrm>
            <a:off x="357574" y="5475494"/>
            <a:ext cx="2541761" cy="327582"/>
          </a:xfrm>
        </p:spPr>
        <p:txBody>
          <a:bodyPr/>
          <a:lstStyle/>
          <a:p>
            <a:r>
              <a:rPr lang="en-US" sz="1600" dirty="0"/>
              <a:t>In partnership with</a:t>
            </a:r>
          </a:p>
        </p:txBody>
      </p:sp>
      <p:pic>
        <p:nvPicPr>
          <p:cNvPr id="8" name="Picture Placeholder 7">
            <a:extLst>
              <a:ext uri="{FF2B5EF4-FFF2-40B4-BE49-F238E27FC236}">
                <a16:creationId xmlns:a16="http://schemas.microsoft.com/office/drawing/2014/main" id="{92292601-07DF-FBF4-817C-ABF525A2734D}"/>
              </a:ext>
            </a:extLst>
          </p:cNvPr>
          <p:cNvPicPr>
            <a:picLocks noGrp="1" noChangeAspect="1"/>
          </p:cNvPicPr>
          <p:nvPr>
            <p:ph type="pic" sz="quarter" idx="10"/>
          </p:nvPr>
        </p:nvPicPr>
        <p:blipFill>
          <a:blip r:embed="rId3"/>
          <a:srcRect l="22569" r="22569"/>
          <a:stretch/>
        </p:blipFill>
        <p:spPr>
          <a:xfrm>
            <a:off x="8442324" y="612775"/>
            <a:ext cx="3146425" cy="3141557"/>
          </a:xfrm>
        </p:spPr>
      </p:pic>
      <p:sp>
        <p:nvSpPr>
          <p:cNvPr id="5" name="Google Shape;853;p15">
            <a:extLst>
              <a:ext uri="{FF2B5EF4-FFF2-40B4-BE49-F238E27FC236}">
                <a16:creationId xmlns:a16="http://schemas.microsoft.com/office/drawing/2014/main" id="{54BF4ABB-5C33-1C88-4073-66E6D4665455}"/>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4" name="Picture 3" descr="A picture containing text, clipart, tableware&#10;&#10;Description automatically generated">
            <a:extLst>
              <a:ext uri="{FF2B5EF4-FFF2-40B4-BE49-F238E27FC236}">
                <a16:creationId xmlns:a16="http://schemas.microsoft.com/office/drawing/2014/main" id="{1F7D1B54-FCD0-B5EA-72CC-845F20789EFE}"/>
              </a:ext>
            </a:extLst>
          </p:cNvPr>
          <p:cNvPicPr>
            <a:picLocks noChangeAspect="1"/>
          </p:cNvPicPr>
          <p:nvPr/>
        </p:nvPicPr>
        <p:blipFill>
          <a:blip r:embed="rId4"/>
          <a:stretch>
            <a:fillRect/>
          </a:stretch>
        </p:blipFill>
        <p:spPr>
          <a:xfrm>
            <a:off x="450610" y="6009055"/>
            <a:ext cx="930167" cy="327582"/>
          </a:xfrm>
          <a:prstGeom prst="rect">
            <a:avLst/>
          </a:prstGeom>
        </p:spPr>
      </p:pic>
      <p:sp>
        <p:nvSpPr>
          <p:cNvPr id="10" name="Subtitle 2">
            <a:extLst>
              <a:ext uri="{FF2B5EF4-FFF2-40B4-BE49-F238E27FC236}">
                <a16:creationId xmlns:a16="http://schemas.microsoft.com/office/drawing/2014/main" id="{6AE76B46-0B3E-A517-D59B-0270EEC0872F}"/>
              </a:ext>
            </a:extLst>
          </p:cNvPr>
          <p:cNvSpPr txBox="1">
            <a:spLocks/>
          </p:cNvSpPr>
          <p:nvPr/>
        </p:nvSpPr>
        <p:spPr>
          <a:xfrm>
            <a:off x="2641369" y="5475494"/>
            <a:ext cx="2541761" cy="327582"/>
          </a:xfrm>
          <a:prstGeom prst="rect">
            <a:avLst/>
          </a:prstGeom>
          <a:noFill/>
          <a:ln>
            <a:noFill/>
          </a:ln>
        </p:spPr>
        <p:txBody>
          <a:bodyPr spcFirstLastPara="1" wrap="square" lIns="0"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FFFFF"/>
              </a:buClr>
              <a:buSzPts val="2500"/>
              <a:buFont typeface="Arial"/>
              <a:buNone/>
              <a:defRPr sz="2800" b="0" i="0" u="none" strike="noStrike" cap="none">
                <a:solidFill>
                  <a:srgbClr val="FFFFFF"/>
                </a:solidFill>
                <a:latin typeface="Calibre Medium" panose="020B0603030202060203" pitchFamily="34" charset="77"/>
                <a:ea typeface="Arial"/>
                <a:cs typeface="Arial"/>
                <a:sym typeface="Arial"/>
              </a:defRPr>
            </a:lvl1pPr>
            <a:lvl2pPr marL="914400" marR="0" lvl="1"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2pPr>
            <a:lvl3pPr marL="1371600" marR="0" lvl="2"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3pPr>
            <a:lvl4pPr marL="1828800" marR="0" lvl="3"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4pPr>
            <a:lvl5pPr marL="2286000" marR="0" lvl="4"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5pPr>
            <a:lvl6pPr marL="2743200" marR="0" lvl="5"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6pPr>
            <a:lvl7pPr marL="3200400" marR="0" lvl="6"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7pPr>
            <a:lvl8pPr marL="3657600" marR="0" lvl="7"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8pPr>
            <a:lvl9pPr marL="4114800" marR="0" lvl="8" indent="-317500" algn="ctr" rtl="0">
              <a:lnSpc>
                <a:spcPct val="100000"/>
              </a:lnSpc>
              <a:spcBef>
                <a:spcPts val="0"/>
              </a:spcBef>
              <a:spcAft>
                <a:spcPts val="0"/>
              </a:spcAft>
              <a:buClr>
                <a:srgbClr val="FFFFFF"/>
              </a:buClr>
              <a:buSzPts val="2800"/>
              <a:buFont typeface="Arial"/>
              <a:buNone/>
              <a:defRPr sz="3733" b="0" i="0" u="none" strike="noStrike" cap="none">
                <a:solidFill>
                  <a:srgbClr val="FFFFFF"/>
                </a:solidFill>
                <a:latin typeface="Arial"/>
                <a:ea typeface="Arial"/>
                <a:cs typeface="Arial"/>
                <a:sym typeface="Arial"/>
              </a:defRPr>
            </a:lvl9pPr>
          </a:lstStyle>
          <a:p>
            <a:r>
              <a:rPr lang="en-US" sz="1600" kern="0" dirty="0"/>
              <a:t>And thanks to</a:t>
            </a:r>
          </a:p>
        </p:txBody>
      </p:sp>
      <p:pic>
        <p:nvPicPr>
          <p:cNvPr id="7" name="Picture 6" descr="A black and white logo&#10;&#10;Description automatically generated">
            <a:extLst>
              <a:ext uri="{FF2B5EF4-FFF2-40B4-BE49-F238E27FC236}">
                <a16:creationId xmlns:a16="http://schemas.microsoft.com/office/drawing/2014/main" id="{56FD3B89-655F-BD5B-CEF5-7A9BC8A9E048}"/>
              </a:ext>
            </a:extLst>
          </p:cNvPr>
          <p:cNvPicPr>
            <a:picLocks noChangeAspect="1"/>
          </p:cNvPicPr>
          <p:nvPr/>
        </p:nvPicPr>
        <p:blipFill>
          <a:blip r:embed="rId5"/>
          <a:stretch>
            <a:fillRect/>
          </a:stretch>
        </p:blipFill>
        <p:spPr>
          <a:xfrm>
            <a:off x="7047740" y="5758923"/>
            <a:ext cx="344682" cy="344682"/>
          </a:xfrm>
          <a:prstGeom prst="rect">
            <a:avLst/>
          </a:prstGeom>
        </p:spPr>
      </p:pic>
      <p:pic>
        <p:nvPicPr>
          <p:cNvPr id="9" name="Picture 8" descr="A white x on a black background&#10;&#10;Description automatically generated">
            <a:extLst>
              <a:ext uri="{FF2B5EF4-FFF2-40B4-BE49-F238E27FC236}">
                <a16:creationId xmlns:a16="http://schemas.microsoft.com/office/drawing/2014/main" id="{0B50E038-B294-4108-8A73-B0E5464EB7B6}"/>
              </a:ext>
            </a:extLst>
          </p:cNvPr>
          <p:cNvPicPr>
            <a:picLocks noChangeAspect="1"/>
          </p:cNvPicPr>
          <p:nvPr/>
        </p:nvPicPr>
        <p:blipFill>
          <a:blip r:embed="rId6"/>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2B682A2B-9A5D-C715-BBFB-D87A117156CA}"/>
              </a:ext>
            </a:extLst>
          </p:cNvPr>
          <p:cNvPicPr>
            <a:picLocks noChangeAspect="1"/>
          </p:cNvPicPr>
          <p:nvPr/>
        </p:nvPicPr>
        <p:blipFill>
          <a:blip r:embed="rId7"/>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B8C53E7C-23BE-B1F2-E14E-A37DEA289694}"/>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0D7276B4-E861-7F21-6B5E-D4A936EEC3B7}"/>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3575B761-092F-D63A-5586-BABB1D44DEA0}"/>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pic>
        <p:nvPicPr>
          <p:cNvPr id="11" name="Picture 10" descr="A black and white logo&#10;&#10;Description automatically generated">
            <a:extLst>
              <a:ext uri="{FF2B5EF4-FFF2-40B4-BE49-F238E27FC236}">
                <a16:creationId xmlns:a16="http://schemas.microsoft.com/office/drawing/2014/main" id="{F56FFD42-DC34-0D9D-A69A-DEEEB408B38C}"/>
              </a:ext>
            </a:extLst>
          </p:cNvPr>
          <p:cNvPicPr>
            <a:picLocks noChangeAspect="1"/>
          </p:cNvPicPr>
          <p:nvPr/>
        </p:nvPicPr>
        <p:blipFill>
          <a:blip r:embed="rId8"/>
          <a:stretch>
            <a:fillRect/>
          </a:stretch>
        </p:blipFill>
        <p:spPr>
          <a:xfrm>
            <a:off x="1435666" y="5921647"/>
            <a:ext cx="793003" cy="502399"/>
          </a:xfrm>
          <a:prstGeom prst="rect">
            <a:avLst/>
          </a:prstGeom>
        </p:spPr>
      </p:pic>
      <p:pic>
        <p:nvPicPr>
          <p:cNvPr id="1028" name="Picture 4" descr="Microsoft icon PNG transparent image download, size: 2096x771px">
            <a:extLst>
              <a:ext uri="{FF2B5EF4-FFF2-40B4-BE49-F238E27FC236}">
                <a16:creationId xmlns:a16="http://schemas.microsoft.com/office/drawing/2014/main" id="{2CC1BB94-BDF5-8FFF-23EB-EDF71BA970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3075" y="5840406"/>
            <a:ext cx="1807541" cy="6648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blue letter on a black background&#10;&#10;Description automatically generated">
            <a:extLst>
              <a:ext uri="{FF2B5EF4-FFF2-40B4-BE49-F238E27FC236}">
                <a16:creationId xmlns:a16="http://schemas.microsoft.com/office/drawing/2014/main" id="{F0D782CE-4852-A611-D561-F3DAB9A498E6}"/>
              </a:ext>
            </a:extLst>
          </p:cNvPr>
          <p:cNvPicPr>
            <a:picLocks noChangeAspect="1"/>
          </p:cNvPicPr>
          <p:nvPr/>
        </p:nvPicPr>
        <p:blipFill>
          <a:blip r:embed="rId10"/>
          <a:stretch>
            <a:fillRect/>
          </a:stretch>
        </p:blipFill>
        <p:spPr>
          <a:xfrm>
            <a:off x="4324388" y="6103605"/>
            <a:ext cx="1045379" cy="169604"/>
          </a:xfrm>
          <a:prstGeom prst="rect">
            <a:avLst/>
          </a:prstGeom>
        </p:spPr>
      </p:pic>
      <p:pic>
        <p:nvPicPr>
          <p:cNvPr id="24" name="Picture 23">
            <a:extLst>
              <a:ext uri="{FF2B5EF4-FFF2-40B4-BE49-F238E27FC236}">
                <a16:creationId xmlns:a16="http://schemas.microsoft.com/office/drawing/2014/main" id="{06D0BE5D-D255-B830-8D06-5D98511A20E4}"/>
              </a:ext>
            </a:extLst>
          </p:cNvPr>
          <p:cNvPicPr>
            <a:picLocks noChangeAspect="1"/>
          </p:cNvPicPr>
          <p:nvPr/>
        </p:nvPicPr>
        <p:blipFill>
          <a:blip r:embed="rId11"/>
          <a:stretch>
            <a:fillRect/>
          </a:stretch>
        </p:blipFill>
        <p:spPr>
          <a:xfrm>
            <a:off x="5524028" y="6103605"/>
            <a:ext cx="575301" cy="172414"/>
          </a:xfrm>
          <a:prstGeom prst="rect">
            <a:avLst/>
          </a:prstGeom>
        </p:spPr>
      </p:pic>
    </p:spTree>
    <p:extLst>
      <p:ext uri="{BB962C8B-B14F-4D97-AF65-F5344CB8AC3E}">
        <p14:creationId xmlns:p14="http://schemas.microsoft.com/office/powerpoint/2010/main" val="3432010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7FB16-F891-8C72-0D38-BF2EBDE591BE}"/>
              </a:ext>
            </a:extLst>
          </p:cNvPr>
          <p:cNvSpPr>
            <a:spLocks noGrp="1"/>
          </p:cNvSpPr>
          <p:nvPr>
            <p:ph type="title"/>
          </p:nvPr>
        </p:nvSpPr>
        <p:spPr>
          <a:xfrm>
            <a:off x="4604959" y="1371776"/>
            <a:ext cx="7314414" cy="2338086"/>
          </a:xfrm>
        </p:spPr>
        <p:txBody>
          <a:bodyPr/>
          <a:lstStyle/>
          <a:p>
            <a:r>
              <a:rPr lang="en-US" sz="5400" dirty="0">
                <a:latin typeface="Arial"/>
              </a:rPr>
              <a:t>WHAT IS DIGITAL?</a:t>
            </a:r>
            <a:endParaRPr lang="en-US" sz="5400" b="0" dirty="0">
              <a:latin typeface="Arial"/>
            </a:endParaRPr>
          </a:p>
        </p:txBody>
      </p:sp>
      <p:sp>
        <p:nvSpPr>
          <p:cNvPr id="10" name="Google Shape;853;p15">
            <a:extLst>
              <a:ext uri="{FF2B5EF4-FFF2-40B4-BE49-F238E27FC236}">
                <a16:creationId xmlns:a16="http://schemas.microsoft.com/office/drawing/2014/main" id="{CE812CA8-AC88-1C44-28ED-F48B18691794}"/>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1" name="Picture 10" descr="A black and white logo&#10;&#10;Description automatically generated">
            <a:extLst>
              <a:ext uri="{FF2B5EF4-FFF2-40B4-BE49-F238E27FC236}">
                <a16:creationId xmlns:a16="http://schemas.microsoft.com/office/drawing/2014/main" id="{88E12FAD-BFB4-3D65-3DFD-D963DCF8A987}"/>
              </a:ext>
            </a:extLst>
          </p:cNvPr>
          <p:cNvPicPr>
            <a:picLocks noChangeAspect="1"/>
          </p:cNvPicPr>
          <p:nvPr/>
        </p:nvPicPr>
        <p:blipFill>
          <a:blip r:embed="rId3"/>
          <a:stretch>
            <a:fillRect/>
          </a:stretch>
        </p:blipFill>
        <p:spPr>
          <a:xfrm>
            <a:off x="7047740" y="5758923"/>
            <a:ext cx="344682" cy="344682"/>
          </a:xfrm>
          <a:prstGeom prst="rect">
            <a:avLst/>
          </a:prstGeom>
        </p:spPr>
      </p:pic>
      <p:pic>
        <p:nvPicPr>
          <p:cNvPr id="12" name="Picture 11" descr="A white x on a black background&#10;&#10;Description automatically generated">
            <a:extLst>
              <a:ext uri="{FF2B5EF4-FFF2-40B4-BE49-F238E27FC236}">
                <a16:creationId xmlns:a16="http://schemas.microsoft.com/office/drawing/2014/main" id="{23B69FE0-DFEF-5C60-89C4-536B75B8EF63}"/>
              </a:ext>
            </a:extLst>
          </p:cNvPr>
          <p:cNvPicPr>
            <a:picLocks noChangeAspect="1"/>
          </p:cNvPicPr>
          <p:nvPr/>
        </p:nvPicPr>
        <p:blipFill>
          <a:blip r:embed="rId4"/>
          <a:stretch>
            <a:fillRect/>
          </a:stretch>
        </p:blipFill>
        <p:spPr>
          <a:xfrm>
            <a:off x="8579882" y="5759083"/>
            <a:ext cx="337079" cy="344522"/>
          </a:xfrm>
          <a:prstGeom prst="rect">
            <a:avLst/>
          </a:prstGeom>
        </p:spPr>
      </p:pic>
      <p:pic>
        <p:nvPicPr>
          <p:cNvPr id="13" name="Picture 12" descr="A logo of a camera&#10;&#10;Description automatically generated">
            <a:extLst>
              <a:ext uri="{FF2B5EF4-FFF2-40B4-BE49-F238E27FC236}">
                <a16:creationId xmlns:a16="http://schemas.microsoft.com/office/drawing/2014/main" id="{D6E57A0C-A66E-FCC9-E381-B6AA162B86F7}"/>
              </a:ext>
            </a:extLst>
          </p:cNvPr>
          <p:cNvPicPr>
            <a:picLocks noChangeAspect="1"/>
          </p:cNvPicPr>
          <p:nvPr/>
        </p:nvPicPr>
        <p:blipFill>
          <a:blip r:embed="rId5"/>
          <a:stretch>
            <a:fillRect/>
          </a:stretch>
        </p:blipFill>
        <p:spPr>
          <a:xfrm>
            <a:off x="10075541" y="5747955"/>
            <a:ext cx="344682" cy="344522"/>
          </a:xfrm>
          <a:prstGeom prst="rect">
            <a:avLst/>
          </a:prstGeom>
        </p:spPr>
      </p:pic>
      <p:sp>
        <p:nvSpPr>
          <p:cNvPr id="14" name="TextBox 13">
            <a:extLst>
              <a:ext uri="{FF2B5EF4-FFF2-40B4-BE49-F238E27FC236}">
                <a16:creationId xmlns:a16="http://schemas.microsoft.com/office/drawing/2014/main" id="{D35B72C9-5840-32DE-1D70-5FE6E1DB5469}"/>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5" name="TextBox 14">
            <a:extLst>
              <a:ext uri="{FF2B5EF4-FFF2-40B4-BE49-F238E27FC236}">
                <a16:creationId xmlns:a16="http://schemas.microsoft.com/office/drawing/2014/main" id="{99F51443-C873-CEE9-A67E-00C1FAED880E}"/>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F82E9E9A-7C1C-66E0-CF45-194D6B353E6F}"/>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1356201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2B6F-8F94-58BC-BAC6-FA8C36EB4B38}"/>
              </a:ext>
            </a:extLst>
          </p:cNvPr>
          <p:cNvSpPr>
            <a:spLocks noGrp="1"/>
          </p:cNvSpPr>
          <p:nvPr>
            <p:ph type="title"/>
          </p:nvPr>
        </p:nvSpPr>
        <p:spPr>
          <a:xfrm>
            <a:off x="1657881" y="1026631"/>
            <a:ext cx="9592712" cy="1554960"/>
          </a:xfrm>
        </p:spPr>
        <p:txBody>
          <a:bodyPr/>
          <a:lstStyle/>
          <a:p>
            <a:r>
              <a:rPr lang="en-US" sz="5400">
                <a:solidFill>
                  <a:schemeClr val="tx1"/>
                </a:solidFill>
                <a:latin typeface="Arial"/>
              </a:rPr>
              <a:t>What’s Digital?</a:t>
            </a:r>
          </a:p>
        </p:txBody>
      </p:sp>
      <p:pic>
        <p:nvPicPr>
          <p:cNvPr id="4" name="Google Shape;879;p18">
            <a:extLst>
              <a:ext uri="{FF2B5EF4-FFF2-40B4-BE49-F238E27FC236}">
                <a16:creationId xmlns:a16="http://schemas.microsoft.com/office/drawing/2014/main" id="{11426AB4-9DD6-D31D-1DF8-3B84FCFCE004}"/>
              </a:ext>
            </a:extLst>
          </p:cNvPr>
          <p:cNvPicPr preferRelativeResize="0"/>
          <p:nvPr/>
        </p:nvPicPr>
        <p:blipFill rotWithShape="1">
          <a:blip r:embed="rId3">
            <a:alphaModFix/>
          </a:blip>
          <a:srcRect r="8525"/>
          <a:stretch/>
        </p:blipFill>
        <p:spPr>
          <a:xfrm>
            <a:off x="1017471" y="3321268"/>
            <a:ext cx="2536511" cy="2079623"/>
          </a:xfrm>
          <a:prstGeom prst="rect">
            <a:avLst/>
          </a:prstGeom>
          <a:noFill/>
          <a:ln>
            <a:noFill/>
          </a:ln>
        </p:spPr>
      </p:pic>
      <p:pic>
        <p:nvPicPr>
          <p:cNvPr id="6" name="Picture 5" descr="A picture containing text, indoor&#10;&#10;Description automatically generated">
            <a:extLst>
              <a:ext uri="{FF2B5EF4-FFF2-40B4-BE49-F238E27FC236}">
                <a16:creationId xmlns:a16="http://schemas.microsoft.com/office/drawing/2014/main" id="{7026CAF1-EFDB-368E-1B8C-971CC235D2B6}"/>
              </a:ext>
            </a:extLst>
          </p:cNvPr>
          <p:cNvPicPr>
            <a:picLocks noChangeAspect="1"/>
          </p:cNvPicPr>
          <p:nvPr/>
        </p:nvPicPr>
        <p:blipFill>
          <a:blip r:embed="rId4"/>
          <a:stretch>
            <a:fillRect/>
          </a:stretch>
        </p:blipFill>
        <p:spPr>
          <a:xfrm>
            <a:off x="3553983" y="3321266"/>
            <a:ext cx="2536511" cy="2079623"/>
          </a:xfrm>
          <a:prstGeom prst="rect">
            <a:avLst/>
          </a:prstGeom>
        </p:spPr>
      </p:pic>
      <p:pic>
        <p:nvPicPr>
          <p:cNvPr id="7" name="Google Shape;876;p18">
            <a:extLst>
              <a:ext uri="{FF2B5EF4-FFF2-40B4-BE49-F238E27FC236}">
                <a16:creationId xmlns:a16="http://schemas.microsoft.com/office/drawing/2014/main" id="{86952AAE-F131-0388-653F-4FA80437DDCE}"/>
              </a:ext>
            </a:extLst>
          </p:cNvPr>
          <p:cNvPicPr preferRelativeResize="0"/>
          <p:nvPr/>
        </p:nvPicPr>
        <p:blipFill rotWithShape="1">
          <a:blip r:embed="rId5">
            <a:alphaModFix/>
          </a:blip>
          <a:srcRect l="26008" t="3676" r="18901" b="5989"/>
          <a:stretch/>
        </p:blipFill>
        <p:spPr>
          <a:xfrm>
            <a:off x="6090494" y="3321267"/>
            <a:ext cx="2536512" cy="2079623"/>
          </a:xfrm>
          <a:prstGeom prst="rect">
            <a:avLst/>
          </a:prstGeom>
          <a:noFill/>
          <a:ln>
            <a:noFill/>
          </a:ln>
        </p:spPr>
      </p:pic>
      <p:pic>
        <p:nvPicPr>
          <p:cNvPr id="9" name="Picture 8" descr="Graphical user interface, application&#10;&#10;Description automatically generated">
            <a:extLst>
              <a:ext uri="{FF2B5EF4-FFF2-40B4-BE49-F238E27FC236}">
                <a16:creationId xmlns:a16="http://schemas.microsoft.com/office/drawing/2014/main" id="{B4A1DA66-1925-8E08-D346-DB02E89180E0}"/>
              </a:ext>
            </a:extLst>
          </p:cNvPr>
          <p:cNvPicPr>
            <a:picLocks noChangeAspect="1"/>
          </p:cNvPicPr>
          <p:nvPr/>
        </p:nvPicPr>
        <p:blipFill>
          <a:blip r:embed="rId6"/>
          <a:stretch>
            <a:fillRect/>
          </a:stretch>
        </p:blipFill>
        <p:spPr>
          <a:xfrm>
            <a:off x="8627004" y="3321267"/>
            <a:ext cx="2536511" cy="2079623"/>
          </a:xfrm>
          <a:prstGeom prst="rect">
            <a:avLst/>
          </a:prstGeom>
        </p:spPr>
      </p:pic>
    </p:spTree>
    <p:extLst>
      <p:ext uri="{BB962C8B-B14F-4D97-AF65-F5344CB8AC3E}">
        <p14:creationId xmlns:p14="http://schemas.microsoft.com/office/powerpoint/2010/main" val="2987721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2B6F-8F94-58BC-BAC6-FA8C36EB4B38}"/>
              </a:ext>
            </a:extLst>
          </p:cNvPr>
          <p:cNvSpPr>
            <a:spLocks noGrp="1"/>
          </p:cNvSpPr>
          <p:nvPr>
            <p:ph type="title"/>
          </p:nvPr>
        </p:nvSpPr>
        <p:spPr/>
        <p:txBody>
          <a:bodyPr/>
          <a:lstStyle/>
          <a:p>
            <a:r>
              <a:rPr lang="en-US" sz="5400">
                <a:solidFill>
                  <a:schemeClr val="tx1"/>
                </a:solidFill>
                <a:latin typeface="Arial"/>
              </a:rPr>
              <a:t>It’s also here…</a:t>
            </a:r>
          </a:p>
        </p:txBody>
      </p:sp>
      <p:pic>
        <p:nvPicPr>
          <p:cNvPr id="4" name="Google Shape;879;p18">
            <a:extLst>
              <a:ext uri="{FF2B5EF4-FFF2-40B4-BE49-F238E27FC236}">
                <a16:creationId xmlns:a16="http://schemas.microsoft.com/office/drawing/2014/main" id="{11426AB4-9DD6-D31D-1DF8-3B84FCFCE004}"/>
              </a:ext>
            </a:extLst>
          </p:cNvPr>
          <p:cNvPicPr preferRelativeResize="0"/>
          <p:nvPr/>
        </p:nvPicPr>
        <p:blipFill>
          <a:blip r:embed="rId3"/>
          <a:srcRect l="8473" r="8473"/>
          <a:stretch/>
        </p:blipFill>
        <p:spPr>
          <a:xfrm>
            <a:off x="522796" y="3321268"/>
            <a:ext cx="2536511" cy="2079623"/>
          </a:xfrm>
          <a:prstGeom prst="rect">
            <a:avLst/>
          </a:prstGeom>
          <a:noFill/>
          <a:ln>
            <a:noFill/>
          </a:ln>
        </p:spPr>
      </p:pic>
      <p:pic>
        <p:nvPicPr>
          <p:cNvPr id="6" name="Picture 5">
            <a:extLst>
              <a:ext uri="{FF2B5EF4-FFF2-40B4-BE49-F238E27FC236}">
                <a16:creationId xmlns:a16="http://schemas.microsoft.com/office/drawing/2014/main" id="{7026CAF1-EFDB-368E-1B8C-971CC235D2B6}"/>
              </a:ext>
            </a:extLst>
          </p:cNvPr>
          <p:cNvPicPr>
            <a:picLocks noChangeAspect="1"/>
          </p:cNvPicPr>
          <p:nvPr/>
        </p:nvPicPr>
        <p:blipFill>
          <a:blip r:embed="rId4"/>
          <a:srcRect/>
          <a:stretch/>
        </p:blipFill>
        <p:spPr>
          <a:xfrm>
            <a:off x="3059307" y="3321268"/>
            <a:ext cx="1872458" cy="2079623"/>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1F0591AE-964D-B1C1-0C4A-8BB22BF7E7C8}"/>
              </a:ext>
            </a:extLst>
          </p:cNvPr>
          <p:cNvPicPr>
            <a:picLocks noChangeAspect="1"/>
          </p:cNvPicPr>
          <p:nvPr/>
        </p:nvPicPr>
        <p:blipFill>
          <a:blip r:embed="rId5"/>
          <a:stretch>
            <a:fillRect/>
          </a:stretch>
        </p:blipFill>
        <p:spPr>
          <a:xfrm>
            <a:off x="4931765" y="3321263"/>
            <a:ext cx="4069720" cy="2079627"/>
          </a:xfrm>
          <a:prstGeom prst="rect">
            <a:avLst/>
          </a:prstGeom>
        </p:spPr>
      </p:pic>
      <p:pic>
        <p:nvPicPr>
          <p:cNvPr id="11" name="Picture 8" descr="Data experts are becoming football&amp;#39;s best signings - BBC News">
            <a:extLst>
              <a:ext uri="{FF2B5EF4-FFF2-40B4-BE49-F238E27FC236}">
                <a16:creationId xmlns:a16="http://schemas.microsoft.com/office/drawing/2014/main" id="{2F0AEC74-4B0F-9D7D-42A2-C1DDA3C132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34" r="4493"/>
          <a:stretch/>
        </p:blipFill>
        <p:spPr bwMode="auto">
          <a:xfrm>
            <a:off x="9001485" y="3321268"/>
            <a:ext cx="2667719" cy="2079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422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F680-1FDC-9BA0-4FDD-ADBF87CC8DAE}"/>
              </a:ext>
            </a:extLst>
          </p:cNvPr>
          <p:cNvSpPr>
            <a:spLocks noGrp="1"/>
          </p:cNvSpPr>
          <p:nvPr>
            <p:ph type="title"/>
          </p:nvPr>
        </p:nvSpPr>
        <p:spPr>
          <a:xfrm>
            <a:off x="1299644" y="650993"/>
            <a:ext cx="9592712" cy="535225"/>
          </a:xfrm>
        </p:spPr>
        <p:txBody>
          <a:bodyPr/>
          <a:lstStyle/>
          <a:p>
            <a:pPr algn="ctr"/>
            <a:r>
              <a:rPr lang="en-US" sz="4800" dirty="0">
                <a:latin typeface="Arial"/>
              </a:rPr>
              <a:t>THE DIGITAL INDUSTRY</a:t>
            </a:r>
            <a:br>
              <a:rPr lang="en-US" sz="4800" dirty="0">
                <a:latin typeface="Arial"/>
              </a:rPr>
            </a:br>
            <a:r>
              <a:rPr lang="en-GB" sz="1400" b="0" i="0" u="sng" dirty="0">
                <a:effectLst/>
                <a:latin typeface="Arial"/>
              </a:rPr>
              <a:t>https://</a:t>
            </a:r>
            <a:r>
              <a:rPr lang="en-GB" sz="1400" b="0" i="0" u="sng" dirty="0" err="1">
                <a:effectLst/>
                <a:latin typeface="Arial"/>
              </a:rPr>
              <a:t>vimeo.com</a:t>
            </a:r>
            <a:r>
              <a:rPr lang="en-GB" sz="1400" b="0" i="0" u="sng" dirty="0">
                <a:effectLst/>
                <a:latin typeface="Arial"/>
              </a:rPr>
              <a:t>/1024426365</a:t>
            </a:r>
            <a:endParaRPr lang="en-US" sz="1400" dirty="0">
              <a:highlight>
                <a:srgbClr val="FFFF00"/>
              </a:highlight>
              <a:latin typeface="Arial"/>
            </a:endParaRPr>
          </a:p>
        </p:txBody>
      </p:sp>
      <p:pic>
        <p:nvPicPr>
          <p:cNvPr id="4" name="Online Media 3" descr="BIMA DIGITAL DAY 2024">
            <a:hlinkClick r:id="" action="ppaction://media"/>
            <a:extLst>
              <a:ext uri="{FF2B5EF4-FFF2-40B4-BE49-F238E27FC236}">
                <a16:creationId xmlns:a16="http://schemas.microsoft.com/office/drawing/2014/main" id="{5991D10B-0CBC-5084-2C71-6026AA402450}"/>
              </a:ext>
            </a:extLst>
          </p:cNvPr>
          <p:cNvPicPr>
            <a:picLocks noRot="1" noChangeAspect="1"/>
          </p:cNvPicPr>
          <p:nvPr>
            <a:videoFile r:link="rId1"/>
          </p:nvPr>
        </p:nvPicPr>
        <p:blipFill>
          <a:blip r:embed="rId3"/>
          <a:stretch>
            <a:fillRect/>
          </a:stretch>
        </p:blipFill>
        <p:spPr>
          <a:xfrm>
            <a:off x="1836145" y="1759460"/>
            <a:ext cx="8519709" cy="4799836"/>
          </a:xfrm>
          <a:prstGeom prst="rect">
            <a:avLst/>
          </a:prstGeom>
        </p:spPr>
      </p:pic>
    </p:spTree>
    <p:extLst>
      <p:ext uri="{BB962C8B-B14F-4D97-AF65-F5344CB8AC3E}">
        <p14:creationId xmlns:p14="http://schemas.microsoft.com/office/powerpoint/2010/main" val="232808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EDFF-19EB-E299-CBDD-6CEEB6024E03}"/>
              </a:ext>
            </a:extLst>
          </p:cNvPr>
          <p:cNvSpPr>
            <a:spLocks noGrp="1"/>
          </p:cNvSpPr>
          <p:nvPr>
            <p:ph type="title"/>
          </p:nvPr>
        </p:nvSpPr>
        <p:spPr>
          <a:xfrm>
            <a:off x="3984187" y="540913"/>
            <a:ext cx="7842270" cy="2338086"/>
          </a:xfrm>
        </p:spPr>
        <p:txBody>
          <a:bodyPr/>
          <a:lstStyle/>
          <a:p>
            <a:pPr algn="ctr"/>
            <a:r>
              <a:rPr lang="en-US" sz="5400">
                <a:latin typeface="Arial"/>
              </a:rPr>
              <a:t>Today YOU are the digital agency…</a:t>
            </a:r>
          </a:p>
        </p:txBody>
      </p:sp>
      <p:sp>
        <p:nvSpPr>
          <p:cNvPr id="3" name="Subtitle 2">
            <a:extLst>
              <a:ext uri="{FF2B5EF4-FFF2-40B4-BE49-F238E27FC236}">
                <a16:creationId xmlns:a16="http://schemas.microsoft.com/office/drawing/2014/main" id="{BA120569-A4B4-EF12-357D-7A40CBC7E1C5}"/>
              </a:ext>
            </a:extLst>
          </p:cNvPr>
          <p:cNvSpPr>
            <a:spLocks noGrp="1"/>
          </p:cNvSpPr>
          <p:nvPr>
            <p:ph type="subTitle" idx="1"/>
          </p:nvPr>
        </p:nvSpPr>
        <p:spPr>
          <a:xfrm>
            <a:off x="4589419" y="3270365"/>
            <a:ext cx="6618511" cy="3051447"/>
          </a:xfrm>
        </p:spPr>
        <p:txBody>
          <a:bodyPr/>
          <a:lstStyle/>
          <a:p>
            <a:pPr marL="457200" indent="-457200">
              <a:lnSpc>
                <a:spcPct val="150000"/>
              </a:lnSpc>
              <a:buClr>
                <a:schemeClr val="bg1"/>
              </a:buClr>
              <a:buFont typeface="Courier New" panose="02070309020205020404" pitchFamily="49" charset="0"/>
              <a:buChar char="o"/>
            </a:pPr>
            <a:r>
              <a:rPr lang="en-GB" sz="2400" kern="0" dirty="0">
                <a:latin typeface="Arial"/>
              </a:rPr>
              <a:t>The role of agencies and clients</a:t>
            </a:r>
          </a:p>
          <a:p>
            <a:pPr marL="457200" indent="-457200">
              <a:lnSpc>
                <a:spcPct val="150000"/>
              </a:lnSpc>
              <a:buClr>
                <a:schemeClr val="bg1"/>
              </a:buClr>
              <a:buFont typeface="Courier New" panose="02070309020205020404" pitchFamily="49" charset="0"/>
              <a:buChar char="o"/>
            </a:pPr>
            <a:r>
              <a:rPr lang="en-GB" sz="2400" kern="0" dirty="0">
                <a:latin typeface="Arial"/>
              </a:rPr>
              <a:t>Getting a client brief</a:t>
            </a:r>
          </a:p>
          <a:p>
            <a:pPr marL="457200" indent="-457200">
              <a:lnSpc>
                <a:spcPct val="150000"/>
              </a:lnSpc>
              <a:buClr>
                <a:schemeClr val="bg1"/>
              </a:buClr>
              <a:buFont typeface="Courier New" panose="02070309020205020404" pitchFamily="49" charset="0"/>
              <a:buChar char="o"/>
            </a:pPr>
            <a:r>
              <a:rPr lang="en-GB" sz="2400" kern="0" dirty="0">
                <a:latin typeface="Arial"/>
              </a:rPr>
              <a:t>Our process to solve the brief is…</a:t>
            </a:r>
            <a:endParaRPr lang="en-US" sz="2400" dirty="0">
              <a:latin typeface="Arial"/>
            </a:endParaRPr>
          </a:p>
        </p:txBody>
      </p:sp>
      <p:sp>
        <p:nvSpPr>
          <p:cNvPr id="11" name="Google Shape;853;p15">
            <a:extLst>
              <a:ext uri="{FF2B5EF4-FFF2-40B4-BE49-F238E27FC236}">
                <a16:creationId xmlns:a16="http://schemas.microsoft.com/office/drawing/2014/main" id="{A2AD0F2A-E040-C26D-F7B1-3BEEEE0BA6B7}"/>
              </a:ext>
            </a:extLst>
          </p:cNvPr>
          <p:cNvSpPr txBox="1">
            <a:spLocks/>
          </p:cNvSpPr>
          <p:nvPr/>
        </p:nvSpPr>
        <p:spPr>
          <a:xfrm>
            <a:off x="8770762" y="6113869"/>
            <a:ext cx="3494059" cy="55086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pPr marL="0" indent="0">
              <a:buClr>
                <a:schemeClr val="dk1"/>
              </a:buClr>
              <a:buSzPts val="1100"/>
              <a:buFont typeface="Arial"/>
              <a:buNone/>
            </a:pPr>
            <a:r>
              <a:rPr lang="en-GB" sz="2000" kern="0" dirty="0">
                <a:solidFill>
                  <a:schemeClr val="tx2"/>
                </a:solidFill>
                <a:latin typeface="Calibre Medium" panose="020B0603030202060203" pitchFamily="34" charset="77"/>
              </a:rPr>
              <a:t>BIMA.co.uk | #DigitalDay24</a:t>
            </a:r>
          </a:p>
        </p:txBody>
      </p:sp>
      <p:pic>
        <p:nvPicPr>
          <p:cNvPr id="12" name="Picture 11" descr="A black and white logo&#10;&#10;Description automatically generated">
            <a:extLst>
              <a:ext uri="{FF2B5EF4-FFF2-40B4-BE49-F238E27FC236}">
                <a16:creationId xmlns:a16="http://schemas.microsoft.com/office/drawing/2014/main" id="{F68F9F3E-7AF1-FA6D-7F5C-11A88BF6B031}"/>
              </a:ext>
            </a:extLst>
          </p:cNvPr>
          <p:cNvPicPr>
            <a:picLocks noChangeAspect="1"/>
          </p:cNvPicPr>
          <p:nvPr/>
        </p:nvPicPr>
        <p:blipFill>
          <a:blip r:embed="rId3"/>
          <a:stretch>
            <a:fillRect/>
          </a:stretch>
        </p:blipFill>
        <p:spPr>
          <a:xfrm>
            <a:off x="7047740" y="5758923"/>
            <a:ext cx="344682" cy="344682"/>
          </a:xfrm>
          <a:prstGeom prst="rect">
            <a:avLst/>
          </a:prstGeom>
        </p:spPr>
      </p:pic>
      <p:pic>
        <p:nvPicPr>
          <p:cNvPr id="13" name="Picture 12" descr="A white x on a black background&#10;&#10;Description automatically generated">
            <a:extLst>
              <a:ext uri="{FF2B5EF4-FFF2-40B4-BE49-F238E27FC236}">
                <a16:creationId xmlns:a16="http://schemas.microsoft.com/office/drawing/2014/main" id="{7E5E82E3-7A66-81BE-B00A-627BC88E6D3E}"/>
              </a:ext>
            </a:extLst>
          </p:cNvPr>
          <p:cNvPicPr>
            <a:picLocks noChangeAspect="1"/>
          </p:cNvPicPr>
          <p:nvPr/>
        </p:nvPicPr>
        <p:blipFill>
          <a:blip r:embed="rId4"/>
          <a:stretch>
            <a:fillRect/>
          </a:stretch>
        </p:blipFill>
        <p:spPr>
          <a:xfrm>
            <a:off x="8579882" y="5759083"/>
            <a:ext cx="337079" cy="344522"/>
          </a:xfrm>
          <a:prstGeom prst="rect">
            <a:avLst/>
          </a:prstGeom>
        </p:spPr>
      </p:pic>
      <p:pic>
        <p:nvPicPr>
          <p:cNvPr id="14" name="Picture 13" descr="A logo of a camera&#10;&#10;Description automatically generated">
            <a:extLst>
              <a:ext uri="{FF2B5EF4-FFF2-40B4-BE49-F238E27FC236}">
                <a16:creationId xmlns:a16="http://schemas.microsoft.com/office/drawing/2014/main" id="{D74BBD9D-494E-238D-B277-0F8172D5D223}"/>
              </a:ext>
            </a:extLst>
          </p:cNvPr>
          <p:cNvPicPr>
            <a:picLocks noChangeAspect="1"/>
          </p:cNvPicPr>
          <p:nvPr/>
        </p:nvPicPr>
        <p:blipFill>
          <a:blip r:embed="rId5"/>
          <a:stretch>
            <a:fillRect/>
          </a:stretch>
        </p:blipFill>
        <p:spPr>
          <a:xfrm>
            <a:off x="10075541" y="5747955"/>
            <a:ext cx="344682" cy="344522"/>
          </a:xfrm>
          <a:prstGeom prst="rect">
            <a:avLst/>
          </a:prstGeom>
        </p:spPr>
      </p:pic>
      <p:sp>
        <p:nvSpPr>
          <p:cNvPr id="15" name="TextBox 14">
            <a:extLst>
              <a:ext uri="{FF2B5EF4-FFF2-40B4-BE49-F238E27FC236}">
                <a16:creationId xmlns:a16="http://schemas.microsoft.com/office/drawing/2014/main" id="{7470644B-0E7A-CA5F-2102-C5F0E42B49AD}"/>
              </a:ext>
            </a:extLst>
          </p:cNvPr>
          <p:cNvSpPr txBox="1"/>
          <p:nvPr/>
        </p:nvSpPr>
        <p:spPr>
          <a:xfrm>
            <a:off x="7375327"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6" name="TextBox 15">
            <a:extLst>
              <a:ext uri="{FF2B5EF4-FFF2-40B4-BE49-F238E27FC236}">
                <a16:creationId xmlns:a16="http://schemas.microsoft.com/office/drawing/2014/main" id="{6A40D65A-7347-824A-3010-07CFC8E153AD}"/>
              </a:ext>
            </a:extLst>
          </p:cNvPr>
          <p:cNvSpPr txBox="1"/>
          <p:nvPr/>
        </p:nvSpPr>
        <p:spPr>
          <a:xfrm>
            <a:off x="8882771" y="5752038"/>
            <a:ext cx="1047104" cy="338554"/>
          </a:xfrm>
          <a:prstGeom prst="rect">
            <a:avLst/>
          </a:prstGeom>
          <a:noFill/>
        </p:spPr>
        <p:txBody>
          <a:bodyPr wrap="square" rtlCol="0">
            <a:spAutoFit/>
          </a:bodyPr>
          <a:lstStyle/>
          <a:p>
            <a:r>
              <a:rPr lang="en-GB" sz="1600" dirty="0">
                <a:solidFill>
                  <a:schemeClr val="bg1"/>
                </a:solidFill>
              </a:rPr>
              <a:t>@BIMA</a:t>
            </a:r>
          </a:p>
        </p:txBody>
      </p:sp>
      <p:sp>
        <p:nvSpPr>
          <p:cNvPr id="17" name="TextBox 16">
            <a:extLst>
              <a:ext uri="{FF2B5EF4-FFF2-40B4-BE49-F238E27FC236}">
                <a16:creationId xmlns:a16="http://schemas.microsoft.com/office/drawing/2014/main" id="{F071DF6B-93C1-2980-6AA4-CE82ABEEC87D}"/>
              </a:ext>
            </a:extLst>
          </p:cNvPr>
          <p:cNvSpPr txBox="1"/>
          <p:nvPr/>
        </p:nvSpPr>
        <p:spPr>
          <a:xfrm>
            <a:off x="10420223" y="5748115"/>
            <a:ext cx="1694776" cy="338554"/>
          </a:xfrm>
          <a:prstGeom prst="rect">
            <a:avLst/>
          </a:prstGeom>
          <a:noFill/>
        </p:spPr>
        <p:txBody>
          <a:bodyPr wrap="square" rtlCol="0">
            <a:spAutoFit/>
          </a:bodyPr>
          <a:lstStyle/>
          <a:p>
            <a:r>
              <a:rPr lang="en-GB" sz="1600" dirty="0">
                <a:solidFill>
                  <a:schemeClr val="bg1"/>
                </a:solidFill>
              </a:rPr>
              <a:t>@bima_hq_</a:t>
            </a:r>
          </a:p>
        </p:txBody>
      </p:sp>
    </p:spTree>
    <p:extLst>
      <p:ext uri="{BB962C8B-B14F-4D97-AF65-F5344CB8AC3E}">
        <p14:creationId xmlns:p14="http://schemas.microsoft.com/office/powerpoint/2010/main" val="3407534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F680-1FDC-9BA0-4FDD-ADBF87CC8DAE}"/>
              </a:ext>
            </a:extLst>
          </p:cNvPr>
          <p:cNvSpPr>
            <a:spLocks noGrp="1"/>
          </p:cNvSpPr>
          <p:nvPr>
            <p:ph type="title"/>
          </p:nvPr>
        </p:nvSpPr>
        <p:spPr>
          <a:xfrm>
            <a:off x="1946383" y="1146550"/>
            <a:ext cx="10096976" cy="557636"/>
          </a:xfrm>
        </p:spPr>
        <p:txBody>
          <a:bodyPr/>
          <a:lstStyle/>
          <a:p>
            <a:pPr marL="0" marR="0" lvl="0" indent="0" algn="l" rtl="0">
              <a:lnSpc>
                <a:spcPct val="100000"/>
              </a:lnSpc>
              <a:spcBef>
                <a:spcPts val="0"/>
              </a:spcBef>
              <a:spcAft>
                <a:spcPts val="0"/>
              </a:spcAft>
              <a:buClr>
                <a:srgbClr val="434295"/>
              </a:buClr>
              <a:buSzPts val="3800"/>
              <a:buFont typeface="Arial"/>
              <a:buNone/>
            </a:pPr>
            <a:r>
              <a:rPr lang="en-GB" sz="4400" b="1" i="0" u="none" strike="noStrike" cap="none">
                <a:solidFill>
                  <a:srgbClr val="434295"/>
                </a:solidFill>
                <a:latin typeface="Arial"/>
                <a:ea typeface="Arial"/>
                <a:cs typeface="Arial"/>
                <a:sym typeface="Arial"/>
              </a:rPr>
              <a:t>OUR 3 STEPS TO SOLVING A BRIEF:</a:t>
            </a:r>
            <a:endParaRPr lang="en-GB" sz="4400">
              <a:latin typeface="Arial"/>
            </a:endParaRPr>
          </a:p>
        </p:txBody>
      </p:sp>
      <p:sp>
        <p:nvSpPr>
          <p:cNvPr id="3" name="Google Shape;1377;p56">
            <a:extLst>
              <a:ext uri="{FF2B5EF4-FFF2-40B4-BE49-F238E27FC236}">
                <a16:creationId xmlns:a16="http://schemas.microsoft.com/office/drawing/2014/main" id="{BD24DF6B-342A-CF37-303C-03D6E4EFE5CA}"/>
              </a:ext>
            </a:extLst>
          </p:cNvPr>
          <p:cNvSpPr/>
          <p:nvPr/>
        </p:nvSpPr>
        <p:spPr>
          <a:xfrm>
            <a:off x="2651259" y="4534178"/>
            <a:ext cx="2159000"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1. Discover</a:t>
            </a:r>
            <a:endParaRPr sz="3200" b="0" i="0" u="none" strike="noStrike" cap="none">
              <a:solidFill>
                <a:srgbClr val="434295"/>
              </a:solidFill>
              <a:latin typeface="Calibre Medium" panose="020B0603030202060203"/>
              <a:ea typeface="Arial"/>
              <a:cs typeface="Arial"/>
              <a:sym typeface="Arial"/>
            </a:endParaRPr>
          </a:p>
        </p:txBody>
      </p:sp>
      <p:sp>
        <p:nvSpPr>
          <p:cNvPr id="5" name="Google Shape;1378;p56">
            <a:extLst>
              <a:ext uri="{FF2B5EF4-FFF2-40B4-BE49-F238E27FC236}">
                <a16:creationId xmlns:a16="http://schemas.microsoft.com/office/drawing/2014/main" id="{0251A39F-EE83-219C-B12E-A86E8C0BB1F1}"/>
              </a:ext>
            </a:extLst>
          </p:cNvPr>
          <p:cNvSpPr/>
          <p:nvPr/>
        </p:nvSpPr>
        <p:spPr>
          <a:xfrm>
            <a:off x="5232400" y="4534178"/>
            <a:ext cx="1735667"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2. Design</a:t>
            </a:r>
            <a:endParaRPr sz="3200" b="0" i="0" u="none" strike="noStrike" cap="none">
              <a:solidFill>
                <a:srgbClr val="434295"/>
              </a:solidFill>
              <a:latin typeface="Calibre Medium" panose="020B0603030202060203"/>
              <a:ea typeface="Arial"/>
              <a:cs typeface="Arial"/>
              <a:sym typeface="Arial"/>
            </a:endParaRPr>
          </a:p>
        </p:txBody>
      </p:sp>
      <p:sp>
        <p:nvSpPr>
          <p:cNvPr id="6" name="Google Shape;1379;p56">
            <a:extLst>
              <a:ext uri="{FF2B5EF4-FFF2-40B4-BE49-F238E27FC236}">
                <a16:creationId xmlns:a16="http://schemas.microsoft.com/office/drawing/2014/main" id="{0979BFA8-CECD-7D8C-4343-5AC65FC97FFC}"/>
              </a:ext>
            </a:extLst>
          </p:cNvPr>
          <p:cNvSpPr/>
          <p:nvPr/>
        </p:nvSpPr>
        <p:spPr>
          <a:xfrm>
            <a:off x="7390208" y="4537385"/>
            <a:ext cx="2162176" cy="456856"/>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GB" sz="3200" b="0" i="0" u="none" strike="noStrike" cap="none">
                <a:solidFill>
                  <a:srgbClr val="434295"/>
                </a:solidFill>
                <a:latin typeface="Calibre Medium" panose="020B0603030202060203"/>
                <a:ea typeface="Arial"/>
                <a:cs typeface="Arial"/>
                <a:sym typeface="Arial"/>
              </a:rPr>
              <a:t>3. Deliver</a:t>
            </a:r>
            <a:endParaRPr sz="3200" b="0" i="0" u="none" strike="noStrike" cap="none">
              <a:solidFill>
                <a:srgbClr val="434295"/>
              </a:solidFill>
              <a:latin typeface="Calibre Medium" panose="020B0603030202060203"/>
              <a:ea typeface="Arial"/>
              <a:cs typeface="Arial"/>
              <a:sym typeface="Arial"/>
            </a:endParaRPr>
          </a:p>
        </p:txBody>
      </p:sp>
      <p:pic>
        <p:nvPicPr>
          <p:cNvPr id="7" name="Google Shape;1380;p56">
            <a:extLst>
              <a:ext uri="{FF2B5EF4-FFF2-40B4-BE49-F238E27FC236}">
                <a16:creationId xmlns:a16="http://schemas.microsoft.com/office/drawing/2014/main" id="{DE8B0506-5844-0A63-3412-C9FF1F3D0525}"/>
              </a:ext>
            </a:extLst>
          </p:cNvPr>
          <p:cNvPicPr preferRelativeResize="0"/>
          <p:nvPr/>
        </p:nvPicPr>
        <p:blipFill rotWithShape="1">
          <a:blip r:embed="rId2">
            <a:alphaModFix/>
          </a:blip>
          <a:srcRect/>
          <a:stretch/>
        </p:blipFill>
        <p:spPr>
          <a:xfrm>
            <a:off x="3067099" y="2985790"/>
            <a:ext cx="1325731" cy="1307059"/>
          </a:xfrm>
          <a:prstGeom prst="rect">
            <a:avLst/>
          </a:prstGeom>
          <a:noFill/>
          <a:ln>
            <a:noFill/>
          </a:ln>
        </p:spPr>
      </p:pic>
      <p:pic>
        <p:nvPicPr>
          <p:cNvPr id="8" name="Google Shape;1381;p56">
            <a:extLst>
              <a:ext uri="{FF2B5EF4-FFF2-40B4-BE49-F238E27FC236}">
                <a16:creationId xmlns:a16="http://schemas.microsoft.com/office/drawing/2014/main" id="{E92C454F-AA74-DB00-67B6-30DDC6304860}"/>
              </a:ext>
            </a:extLst>
          </p:cNvPr>
          <p:cNvPicPr preferRelativeResize="0"/>
          <p:nvPr/>
        </p:nvPicPr>
        <p:blipFill rotWithShape="1">
          <a:blip r:embed="rId3">
            <a:alphaModFix/>
          </a:blip>
          <a:srcRect/>
          <a:stretch/>
        </p:blipFill>
        <p:spPr>
          <a:xfrm>
            <a:off x="5449260" y="2999369"/>
            <a:ext cx="1293479" cy="1293479"/>
          </a:xfrm>
          <a:prstGeom prst="rect">
            <a:avLst/>
          </a:prstGeom>
          <a:noFill/>
          <a:ln>
            <a:noFill/>
          </a:ln>
        </p:spPr>
      </p:pic>
      <p:pic>
        <p:nvPicPr>
          <p:cNvPr id="9" name="Google Shape;1382;p56">
            <a:extLst>
              <a:ext uri="{FF2B5EF4-FFF2-40B4-BE49-F238E27FC236}">
                <a16:creationId xmlns:a16="http://schemas.microsoft.com/office/drawing/2014/main" id="{18C54C04-FF15-AACD-0BB4-4D8658BCBCDB}"/>
              </a:ext>
            </a:extLst>
          </p:cNvPr>
          <p:cNvPicPr preferRelativeResize="0"/>
          <p:nvPr/>
        </p:nvPicPr>
        <p:blipFill rotWithShape="1">
          <a:blip r:embed="rId4">
            <a:alphaModFix/>
          </a:blip>
          <a:srcRect/>
          <a:stretch/>
        </p:blipFill>
        <p:spPr>
          <a:xfrm>
            <a:off x="7884548" y="2998417"/>
            <a:ext cx="1160815" cy="1293480"/>
          </a:xfrm>
          <a:prstGeom prst="rect">
            <a:avLst/>
          </a:prstGeom>
          <a:noFill/>
          <a:ln>
            <a:noFill/>
          </a:ln>
        </p:spPr>
      </p:pic>
    </p:spTree>
    <p:extLst>
      <p:ext uri="{BB962C8B-B14F-4D97-AF65-F5344CB8AC3E}">
        <p14:creationId xmlns:p14="http://schemas.microsoft.com/office/powerpoint/2010/main" val="4204996973"/>
      </p:ext>
    </p:extLst>
  </p:cSld>
  <p:clrMapOvr>
    <a:masterClrMapping/>
  </p:clrMapOvr>
</p:sld>
</file>

<file path=ppt/theme/theme1.xml><?xml version="1.0" encoding="utf-8"?>
<a:theme xmlns:a="http://schemas.openxmlformats.org/drawingml/2006/main" name="Simple Light">
  <a:themeElements>
    <a:clrScheme name="BIMA Digital Day">
      <a:dk1>
        <a:srgbClr val="000000"/>
      </a:dk1>
      <a:lt1>
        <a:srgbClr val="FFFFFF"/>
      </a:lt1>
      <a:dk2>
        <a:srgbClr val="595959"/>
      </a:dk2>
      <a:lt2>
        <a:srgbClr val="EEEEEE"/>
      </a:lt2>
      <a:accent1>
        <a:srgbClr val="51BBB5"/>
      </a:accent1>
      <a:accent2>
        <a:srgbClr val="662C91"/>
      </a:accent2>
      <a:accent3>
        <a:srgbClr val="20ABFF"/>
      </a:accent3>
      <a:accent4>
        <a:srgbClr val="E13E95"/>
      </a:accent4>
      <a:accent5>
        <a:srgbClr val="FFB300"/>
      </a:accent5>
      <a:accent6>
        <a:srgbClr val="002A7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2628</Words>
  <Application>Microsoft Macintosh PowerPoint</Application>
  <PresentationFormat>Widescreen</PresentationFormat>
  <Paragraphs>246</Paragraphs>
  <Slides>35</Slides>
  <Notes>26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Calibre Medium</vt:lpstr>
      <vt:lpstr>Calibri</vt:lpstr>
      <vt:lpstr>Courier New</vt:lpstr>
      <vt:lpstr>Gill Sans</vt:lpstr>
      <vt:lpstr>Wingdings</vt:lpstr>
      <vt:lpstr>Simple Light</vt:lpstr>
      <vt:lpstr>13th November 2024</vt:lpstr>
      <vt:lpstr>We are: </vt:lpstr>
      <vt:lpstr>PowerPoint Presentation</vt:lpstr>
      <vt:lpstr>WHAT IS DIGITAL?</vt:lpstr>
      <vt:lpstr>What’s Digital?</vt:lpstr>
      <vt:lpstr>It’s also here…</vt:lpstr>
      <vt:lpstr>THE DIGITAL INDUSTRY https://vimeo.com/1024426365</vt:lpstr>
      <vt:lpstr>Today YOU are the digital agency…</vt:lpstr>
      <vt:lpstr>OUR 3 STEPS TO SOLVING A BRIEF:</vt:lpstr>
      <vt:lpstr>This year we have three challenge briefs   Thanks to our challenge partners:</vt:lpstr>
      <vt:lpstr>PowerPoint Presentation</vt:lpstr>
      <vt:lpstr>PowerPoint Presentation</vt:lpstr>
      <vt:lpstr>PowerPoint Presentation</vt:lpstr>
      <vt:lpstr>PowerPoint Presentation</vt:lpstr>
      <vt:lpstr>PowerPoint Presentation</vt:lpstr>
      <vt:lpstr>PowerPoint Presentation</vt:lpstr>
      <vt:lpstr>TIME FOR A BREAK</vt:lpstr>
      <vt:lpstr>LET’S TACKLE  THAT BRIEF! </vt:lpstr>
      <vt:lpstr>OUR 3 STEPS TO SOLVING A BRIEF:</vt:lpstr>
      <vt:lpstr>PowerPoint Presentation</vt:lpstr>
      <vt:lpstr>PowerPoint Presentation</vt:lpstr>
      <vt:lpstr>PowerPoint Presentation</vt:lpstr>
      <vt:lpstr>15 MINUTES REMAINING</vt:lpstr>
      <vt:lpstr>PowerPoint Presentation</vt:lpstr>
      <vt:lpstr>PowerPoint Presentation</vt:lpstr>
      <vt:lpstr>PowerPoint Presentation</vt:lpstr>
      <vt:lpstr>15 MINUTES REMAINING</vt:lpstr>
      <vt:lpstr>PowerPoint Presentation</vt:lpstr>
      <vt:lpstr>PowerPoint Presentation</vt:lpstr>
      <vt:lpstr>PowerPoint Presentation</vt:lpstr>
      <vt:lpstr>PowerPoint Presentation</vt:lpstr>
      <vt:lpstr>PowerPoint Presentation</vt:lpstr>
      <vt:lpstr>15 MINUTES REMAINING</vt:lpstr>
      <vt:lpstr>TIME TO PRESENT   GOOD LUCK!</vt:lpstr>
      <vt:lpstr>13th November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DAY</dc:title>
  <dc:creator>Alise Vilsone</dc:creator>
  <cp:lastModifiedBy>Giorgia Andreano</cp:lastModifiedBy>
  <cp:revision>15</cp:revision>
  <dcterms:created xsi:type="dcterms:W3CDTF">2020-10-26T08:54:21Z</dcterms:created>
  <dcterms:modified xsi:type="dcterms:W3CDTF">2024-10-30T12:59:27Z</dcterms:modified>
</cp:coreProperties>
</file>