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handoutMasterIdLst>
    <p:handoutMasterId r:id="rId35"/>
  </p:handoutMasterIdLst>
  <p:sldIdLst>
    <p:sldId id="328" r:id="rId2"/>
    <p:sldId id="340" r:id="rId3"/>
    <p:sldId id="329" r:id="rId4"/>
    <p:sldId id="341" r:id="rId5"/>
    <p:sldId id="330" r:id="rId6"/>
    <p:sldId id="342" r:id="rId7"/>
    <p:sldId id="331" r:id="rId8"/>
    <p:sldId id="333" r:id="rId9"/>
    <p:sldId id="343" r:id="rId10"/>
    <p:sldId id="344" r:id="rId11"/>
    <p:sldId id="345" r:id="rId12"/>
    <p:sldId id="347" r:id="rId13"/>
    <p:sldId id="372" r:id="rId14"/>
    <p:sldId id="334" r:id="rId15"/>
    <p:sldId id="336" r:id="rId16"/>
    <p:sldId id="367" r:id="rId17"/>
    <p:sldId id="349" r:id="rId18"/>
    <p:sldId id="350" r:id="rId19"/>
    <p:sldId id="351" r:id="rId20"/>
    <p:sldId id="352" r:id="rId21"/>
    <p:sldId id="353" r:id="rId22"/>
    <p:sldId id="354" r:id="rId23"/>
    <p:sldId id="355" r:id="rId24"/>
    <p:sldId id="368" r:id="rId25"/>
    <p:sldId id="337" r:id="rId26"/>
    <p:sldId id="358" r:id="rId27"/>
    <p:sldId id="359" r:id="rId28"/>
    <p:sldId id="373" r:id="rId29"/>
    <p:sldId id="374" r:id="rId30"/>
    <p:sldId id="369" r:id="rId31"/>
    <p:sldId id="370" r:id="rId32"/>
    <p:sldId id="37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8B"/>
    <a:srgbClr val="53B3AE"/>
    <a:srgbClr val="E7B144"/>
    <a:srgbClr val="DE2A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455536-E4D6-4099-BAC1-FE166FBE02A4}" v="25" dt="2022-10-21T11:26:45.293"/>
    <p1510:client id="{0F542DE1-3E1D-48D2-AD48-2D394E59DB80}" v="3" dt="2022-10-21T08:39:20.475"/>
    <p1510:client id="{116BC36C-1DF0-4763-8363-69A1FC0EBACC}" v="4" dt="2022-10-21T14:43:09.281"/>
    <p1510:client id="{13352182-6374-4A04-B4A1-AF890D63F5B0}" v="5" dt="2022-10-25T15:05:39.057"/>
    <p1510:client id="{2C7A9A78-586C-B9D8-CCE1-1275AC95684F}" v="2" dt="2022-10-21T08:40:30.357"/>
    <p1510:client id="{50A1800F-993A-5542-ACAC-5E74B20FD418}" v="2" dt="2022-10-25T15:20:08.157"/>
    <p1510:client id="{CEB582DD-B8E8-E58B-E241-1121B5DB1FCB}" v="150" dt="2022-10-21T10:11:11.551"/>
    <p1510:client id="{F308D8A1-0354-429F-88F9-6B1658556D4A}" v="70" dt="2022-10-25T07:58:39.365"/>
    <p1510:client id="{F8815527-AFA2-90D7-E595-03BA3EB02168}" v="1" dt="2022-10-21T10:40:40.2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160EAB-657F-DB40-885C-CA70EBDB4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12E178C-F0CE-B44B-8E35-32457D5E8DE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CA97BF-4168-BD4B-A708-AFD084E6F4B1}" type="datetimeFigureOut">
              <a:rPr lang="en-US" smtClean="0"/>
              <a:t>10/5/2023</a:t>
            </a:fld>
            <a:endParaRPr lang="en-US"/>
          </a:p>
        </p:txBody>
      </p:sp>
      <p:sp>
        <p:nvSpPr>
          <p:cNvPr id="4" name="Footer Placeholder 3">
            <a:extLst>
              <a:ext uri="{FF2B5EF4-FFF2-40B4-BE49-F238E27FC236}">
                <a16:creationId xmlns:a16="http://schemas.microsoft.com/office/drawing/2014/main" id="{E882B43E-96C5-624F-A4BB-49990523FC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439F47-BF00-9045-9304-1D61AC62C6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53ECB3-2103-B740-9BCC-6D6426E24FAE}" type="slidenum">
              <a:rPr lang="en-US" smtClean="0"/>
              <a:t>‹#›</a:t>
            </a:fld>
            <a:endParaRPr lang="en-US"/>
          </a:p>
        </p:txBody>
      </p:sp>
    </p:spTree>
    <p:extLst>
      <p:ext uri="{BB962C8B-B14F-4D97-AF65-F5344CB8AC3E}">
        <p14:creationId xmlns:p14="http://schemas.microsoft.com/office/powerpoint/2010/main" val="4183053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C7D22E-F994-5E4F-B292-D1EE05B0CD50}"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6F8380-FA58-3145-A865-2AE327BFE77A}" type="slidenum">
              <a:rPr lang="en-US" smtClean="0"/>
              <a:t>‹#›</a:t>
            </a:fld>
            <a:endParaRPr lang="en-US"/>
          </a:p>
        </p:txBody>
      </p:sp>
    </p:spTree>
    <p:extLst>
      <p:ext uri="{BB962C8B-B14F-4D97-AF65-F5344CB8AC3E}">
        <p14:creationId xmlns:p14="http://schemas.microsoft.com/office/powerpoint/2010/main" val="1849281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6F8380-FA58-3145-A865-2AE327BFE77A}" type="slidenum">
              <a:rPr lang="en-US" smtClean="0"/>
              <a:t>1</a:t>
            </a:fld>
            <a:endParaRPr lang="en-US"/>
          </a:p>
        </p:txBody>
      </p:sp>
    </p:spTree>
    <p:extLst>
      <p:ext uri="{BB962C8B-B14F-4D97-AF65-F5344CB8AC3E}">
        <p14:creationId xmlns:p14="http://schemas.microsoft.com/office/powerpoint/2010/main" val="648297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1942705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endParaRPr lang="en-GB">
              <a:solidFill>
                <a:schemeClr val="dk1"/>
              </a:solidFill>
              <a:cs typeface="Calibri"/>
            </a:endParaRPr>
          </a:p>
        </p:txBody>
      </p:sp>
      <p:sp>
        <p:nvSpPr>
          <p:cNvPr id="4" name="Slide Number Placeholder 3"/>
          <p:cNvSpPr>
            <a:spLocks noGrp="1"/>
          </p:cNvSpPr>
          <p:nvPr>
            <p:ph type="sldNum" sz="quarter" idx="5"/>
          </p:nvPr>
        </p:nvSpPr>
        <p:spPr/>
        <p:txBody>
          <a:bodyPr/>
          <a:lstStyle/>
          <a:p>
            <a:fld id="{966F8380-FA58-3145-A865-2AE327BFE77A}" type="slidenum">
              <a:rPr lang="en-US" smtClean="0"/>
              <a:t>15</a:t>
            </a:fld>
            <a:endParaRPr lang="en-US"/>
          </a:p>
        </p:txBody>
      </p:sp>
    </p:spTree>
    <p:extLst>
      <p:ext uri="{BB962C8B-B14F-4D97-AF65-F5344CB8AC3E}">
        <p14:creationId xmlns:p14="http://schemas.microsoft.com/office/powerpoint/2010/main" val="2361508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Information here on the strategic approach.</a:t>
            </a:r>
            <a:endParaRPr lang="en-US"/>
          </a:p>
        </p:txBody>
      </p:sp>
      <p:sp>
        <p:nvSpPr>
          <p:cNvPr id="4" name="Slide Number Placeholder 3"/>
          <p:cNvSpPr>
            <a:spLocks noGrp="1"/>
          </p:cNvSpPr>
          <p:nvPr>
            <p:ph type="sldNum" sz="quarter" idx="5"/>
          </p:nvPr>
        </p:nvSpPr>
        <p:spPr/>
        <p:txBody>
          <a:bodyPr/>
          <a:lstStyle/>
          <a:p>
            <a:fld id="{966F8380-FA58-3145-A865-2AE327BFE77A}" type="slidenum">
              <a:rPr lang="en-US" smtClean="0"/>
              <a:t>16</a:t>
            </a:fld>
            <a:endParaRPr lang="en-US"/>
          </a:p>
        </p:txBody>
      </p:sp>
    </p:spTree>
    <p:extLst>
      <p:ext uri="{BB962C8B-B14F-4D97-AF65-F5344CB8AC3E}">
        <p14:creationId xmlns:p14="http://schemas.microsoft.com/office/powerpoint/2010/main" val="1047619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Introduce the students to the first element of designing a product – Discovery! </a:t>
            </a:r>
          </a:p>
          <a:p>
            <a:pPr marL="0" lvl="0" indent="0" algn="l" rtl="0">
              <a:spcBef>
                <a:spcPts val="0"/>
              </a:spcBef>
              <a:spcAft>
                <a:spcPts val="0"/>
              </a:spcAft>
              <a:buNone/>
            </a:pPr>
            <a:endParaRPr lang="en-GB"/>
          </a:p>
          <a:p>
            <a:pPr marL="0" lvl="0" indent="0" algn="l" rtl="0">
              <a:spcBef>
                <a:spcPts val="0"/>
              </a:spcBef>
              <a:spcAft>
                <a:spcPts val="0"/>
              </a:spcAft>
              <a:buNone/>
            </a:pPr>
            <a:r>
              <a:rPr lang="en-GB"/>
              <a:t>You have 10 minutes to brief students and then 35 minutes for them to work on this section. </a:t>
            </a:r>
            <a:r>
              <a:rPr lang="en-GB" sz="1400"/>
              <a:t> </a:t>
            </a:r>
            <a:endParaRPr lang="en-GB"/>
          </a:p>
          <a:p>
            <a:pPr marL="0" lvl="0" indent="0" algn="l" rtl="0">
              <a:spcBef>
                <a:spcPts val="0"/>
              </a:spcBef>
              <a:spcAft>
                <a:spcPts val="0"/>
              </a:spcAft>
              <a:buNone/>
            </a:pPr>
            <a:endParaRPr lang="en-GB" sz="1400"/>
          </a:p>
          <a:p>
            <a:pPr marL="0" lvl="0" indent="0" algn="l" rtl="0">
              <a:spcBef>
                <a:spcPts val="0"/>
              </a:spcBef>
              <a:spcAft>
                <a:spcPts val="0"/>
              </a:spcAft>
              <a:buNone/>
            </a:pPr>
            <a:r>
              <a:rPr lang="en-GB" sz="1400"/>
              <a:t>Remember to give them a 15 minute warning at the end to make sure they have agreed on an idea (last slide in this section) </a:t>
            </a:r>
            <a:endParaRPr lang="en-GB"/>
          </a:p>
        </p:txBody>
      </p:sp>
    </p:spTree>
    <p:extLst>
      <p:ext uri="{BB962C8B-B14F-4D97-AF65-F5344CB8AC3E}">
        <p14:creationId xmlns:p14="http://schemas.microsoft.com/office/powerpoint/2010/main" val="724669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3201413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3621086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a:t>Introduce the students to the second element of designing a product – Design! </a:t>
            </a:r>
          </a:p>
          <a:p>
            <a:pPr marL="0" lvl="0" indent="0" algn="l" rtl="0">
              <a:spcBef>
                <a:spcPts val="0"/>
              </a:spcBef>
              <a:spcAft>
                <a:spcPts val="0"/>
              </a:spcAft>
              <a:buNone/>
            </a:pPr>
            <a:endParaRPr lang="en-GB"/>
          </a:p>
          <a:p>
            <a:r>
              <a:rPr lang="en-GB"/>
              <a:t>You have 10 minutes to brief students and then 35 minutes for them to work on this section. </a:t>
            </a:r>
            <a:r>
              <a:rPr lang="en-GB" sz="1400"/>
              <a:t> </a:t>
            </a:r>
            <a:endParaRPr lang="en-GB"/>
          </a:p>
          <a:p>
            <a:pPr marL="0" lvl="0" indent="0" algn="l" rtl="0">
              <a:spcBef>
                <a:spcPts val="0"/>
              </a:spcBef>
              <a:spcAft>
                <a:spcPts val="0"/>
              </a:spcAft>
              <a:buNone/>
            </a:pPr>
            <a:endParaRPr lang="en-GB"/>
          </a:p>
        </p:txBody>
      </p:sp>
    </p:spTree>
    <p:extLst>
      <p:ext uri="{BB962C8B-B14F-4D97-AF65-F5344CB8AC3E}">
        <p14:creationId xmlns:p14="http://schemas.microsoft.com/office/powerpoint/2010/main" val="3826363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716300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2599826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3441141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1200" b="0" i="0" u="none" strike="noStrike" cap="none">
                <a:solidFill>
                  <a:srgbClr val="FF0000"/>
                </a:solidFill>
                <a:latin typeface="Arial"/>
                <a:ea typeface="Arial"/>
                <a:cs typeface="Arial"/>
                <a:sym typeface="Arial"/>
              </a:rPr>
              <a:t>In this section, please include more about who you are, what you specialise in, some of the clients you work</a:t>
            </a:r>
            <a:br>
              <a:rPr lang="en-GB" sz="1200" b="0" i="0" u="none" strike="noStrike" cap="none">
                <a:solidFill>
                  <a:srgbClr val="FF0000"/>
                </a:solidFill>
                <a:latin typeface="Arial"/>
                <a:ea typeface="Arial"/>
                <a:cs typeface="Arial"/>
                <a:sym typeface="Arial"/>
              </a:rPr>
            </a:br>
            <a:r>
              <a:rPr lang="en-GB" sz="1200" b="0" i="0" u="none" strike="noStrike" cap="none">
                <a:solidFill>
                  <a:srgbClr val="FF0000"/>
                </a:solidFill>
                <a:latin typeface="Arial"/>
                <a:ea typeface="Arial"/>
                <a:cs typeface="Arial"/>
                <a:sym typeface="Arial"/>
              </a:rPr>
              <a:t>with, some of the work you have done and any other fun facts about your company. Please include an agency/company showreel or video of applicable (please keep this to a maximum of two minutes).</a:t>
            </a:r>
            <a:endParaRPr lang="en-GB" sz="3600"/>
          </a:p>
        </p:txBody>
      </p:sp>
      <p:sp>
        <p:nvSpPr>
          <p:cNvPr id="4" name="Slide Number Placeholder 3"/>
          <p:cNvSpPr>
            <a:spLocks noGrp="1"/>
          </p:cNvSpPr>
          <p:nvPr>
            <p:ph type="sldNum" sz="quarter" idx="5"/>
          </p:nvPr>
        </p:nvSpPr>
        <p:spPr/>
        <p:txBody>
          <a:bodyPr/>
          <a:lstStyle/>
          <a:p>
            <a:fld id="{966F8380-FA58-3145-A865-2AE327BFE77A}" type="slidenum">
              <a:rPr lang="en-US" smtClean="0"/>
              <a:t>2</a:t>
            </a:fld>
            <a:endParaRPr lang="en-US"/>
          </a:p>
        </p:txBody>
      </p:sp>
    </p:spTree>
    <p:extLst>
      <p:ext uri="{BB962C8B-B14F-4D97-AF65-F5344CB8AC3E}">
        <p14:creationId xmlns:p14="http://schemas.microsoft.com/office/powerpoint/2010/main" val="1440166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a:t>Introduce the students to the third part of the challenge – Deliver!</a:t>
            </a:r>
            <a:endParaRPr lang="en-US"/>
          </a:p>
          <a:p>
            <a:endParaRPr lang="en-GB"/>
          </a:p>
          <a:p>
            <a:r>
              <a:rPr lang="en-GB"/>
              <a:t>You have 10 minutes to brief students and then 35 minutes for them to work on this section.  </a:t>
            </a:r>
          </a:p>
          <a:p>
            <a:endParaRPr lang="en-GB"/>
          </a:p>
          <a:p>
            <a:r>
              <a:rPr lang="en-GB"/>
              <a:t>Remember to give them a 15 minute warning at the end to make sure they're ready.</a:t>
            </a:r>
          </a:p>
        </p:txBody>
      </p:sp>
    </p:spTree>
    <p:extLst>
      <p:ext uri="{BB962C8B-B14F-4D97-AF65-F5344CB8AC3E}">
        <p14:creationId xmlns:p14="http://schemas.microsoft.com/office/powerpoint/2010/main" val="442615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1618940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3046867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6F8380-FA58-3145-A865-2AE327BFE77A}" type="slidenum">
              <a:rPr lang="en-US" smtClean="0"/>
              <a:t>32</a:t>
            </a:fld>
            <a:endParaRPr lang="en-US"/>
          </a:p>
        </p:txBody>
      </p:sp>
    </p:spTree>
    <p:extLst>
      <p:ext uri="{BB962C8B-B14F-4D97-AF65-F5344CB8AC3E}">
        <p14:creationId xmlns:p14="http://schemas.microsoft.com/office/powerpoint/2010/main" val="4262499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3600">
                <a:solidFill>
                  <a:schemeClr val="dk1"/>
                </a:solidFill>
              </a:rPr>
              <a:t>To make this part more interactive, you can pose the questions to the students – ask them for their own examples of Digital </a:t>
            </a:r>
          </a:p>
        </p:txBody>
      </p:sp>
      <p:sp>
        <p:nvSpPr>
          <p:cNvPr id="4" name="Slide Number Placeholder 3"/>
          <p:cNvSpPr>
            <a:spLocks noGrp="1"/>
          </p:cNvSpPr>
          <p:nvPr>
            <p:ph type="sldNum" sz="quarter" idx="5"/>
          </p:nvPr>
        </p:nvSpPr>
        <p:spPr/>
        <p:txBody>
          <a:bodyPr/>
          <a:lstStyle/>
          <a:p>
            <a:fld id="{966F8380-FA58-3145-A865-2AE327BFE77A}" type="slidenum">
              <a:rPr lang="en-US" smtClean="0"/>
              <a:t>4</a:t>
            </a:fld>
            <a:endParaRPr lang="en-US"/>
          </a:p>
        </p:txBody>
      </p:sp>
    </p:spTree>
    <p:extLst>
      <p:ext uri="{BB962C8B-B14F-4D97-AF65-F5344CB8AC3E}">
        <p14:creationId xmlns:p14="http://schemas.microsoft.com/office/powerpoint/2010/main" val="3242320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Let’s start off with understanding what we mean by “digital”. </a:t>
            </a:r>
          </a:p>
          <a:p>
            <a:pPr>
              <a:defRPr/>
            </a:pPr>
            <a:r>
              <a:rPr lang="en-GB"/>
              <a:t>Add the more obvious examples here – TikTok and social media…Netflix, gaming, Spotify etc </a:t>
            </a:r>
            <a:endParaRPr lang="en-GB">
              <a:cs typeface="Calibri"/>
            </a:endParaRPr>
          </a:p>
        </p:txBody>
      </p:sp>
      <p:sp>
        <p:nvSpPr>
          <p:cNvPr id="4" name="Slide Number Placeholder 3"/>
          <p:cNvSpPr>
            <a:spLocks noGrp="1"/>
          </p:cNvSpPr>
          <p:nvPr>
            <p:ph type="sldNum" sz="quarter" idx="5"/>
          </p:nvPr>
        </p:nvSpPr>
        <p:spPr/>
        <p:txBody>
          <a:bodyPr/>
          <a:lstStyle/>
          <a:p>
            <a:fld id="{966F8380-FA58-3145-A865-2AE327BFE77A}" type="slidenum">
              <a:rPr lang="en-US" smtClean="0"/>
              <a:t>5</a:t>
            </a:fld>
            <a:endParaRPr lang="en-US"/>
          </a:p>
        </p:txBody>
      </p:sp>
    </p:spTree>
    <p:extLst>
      <p:ext uri="{BB962C8B-B14F-4D97-AF65-F5344CB8AC3E}">
        <p14:creationId xmlns:p14="http://schemas.microsoft.com/office/powerpoint/2010/main" val="2409518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Add examples of more discreet everyday use of digital. Banking, navigation, scanner in supermarkets, data analysis on football matches, health and wellness apps</a:t>
            </a:r>
          </a:p>
          <a:p>
            <a:endParaRPr lang="en-GB"/>
          </a:p>
        </p:txBody>
      </p:sp>
      <p:sp>
        <p:nvSpPr>
          <p:cNvPr id="4" name="Slide Number Placeholder 3"/>
          <p:cNvSpPr>
            <a:spLocks noGrp="1"/>
          </p:cNvSpPr>
          <p:nvPr>
            <p:ph type="sldNum" sz="quarter" idx="5"/>
          </p:nvPr>
        </p:nvSpPr>
        <p:spPr/>
        <p:txBody>
          <a:bodyPr/>
          <a:lstStyle/>
          <a:p>
            <a:fld id="{966F8380-FA58-3145-A865-2AE327BFE77A}" type="slidenum">
              <a:rPr lang="en-US" smtClean="0"/>
              <a:t>6</a:t>
            </a:fld>
            <a:endParaRPr lang="en-US"/>
          </a:p>
        </p:txBody>
      </p:sp>
    </p:spTree>
    <p:extLst>
      <p:ext uri="{BB962C8B-B14F-4D97-AF65-F5344CB8AC3E}">
        <p14:creationId xmlns:p14="http://schemas.microsoft.com/office/powerpoint/2010/main" val="3845158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sz="1200">
                <a:solidFill>
                  <a:schemeClr val="dk1"/>
                </a:solidFill>
              </a:rPr>
              <a:t>Explain how client do not have everything inhouse and rely a lot on specialist agencies as and when they need them.</a:t>
            </a:r>
          </a:p>
          <a:p>
            <a:pPr marL="0" lvl="0" indent="0" algn="l" rtl="0">
              <a:spcBef>
                <a:spcPts val="0"/>
              </a:spcBef>
              <a:spcAft>
                <a:spcPts val="0"/>
              </a:spcAft>
              <a:buClr>
                <a:schemeClr val="dk1"/>
              </a:buClr>
              <a:buSzPts val="1100"/>
              <a:buFont typeface="Arial"/>
              <a:buNone/>
            </a:pPr>
            <a:r>
              <a:rPr lang="en-GB" sz="1200">
                <a:solidFill>
                  <a:schemeClr val="dk1"/>
                </a:solidFill>
              </a:rPr>
              <a:t>Explain that today they are going to be a digital agency! A classroom full of developers, designer and strategists.</a:t>
            </a:r>
            <a:endParaRPr lang="en-GB" sz="1200">
              <a:solidFill>
                <a:schemeClr val="dk1"/>
              </a:solidFill>
              <a:cs typeface="Calibri"/>
            </a:endParaRPr>
          </a:p>
          <a:p>
            <a:pPr marL="0" lvl="0" indent="0" algn="l" rtl="0">
              <a:spcBef>
                <a:spcPts val="0"/>
              </a:spcBef>
              <a:spcAft>
                <a:spcPts val="0"/>
              </a:spcAft>
              <a:buClr>
                <a:schemeClr val="dk1"/>
              </a:buClr>
              <a:buSzPts val="1100"/>
              <a:buFont typeface="Arial"/>
              <a:buNone/>
            </a:pPr>
            <a:endParaRPr lang="en-GB" sz="1200">
              <a:solidFill>
                <a:schemeClr val="dk1"/>
              </a:solidFill>
            </a:endParaRPr>
          </a:p>
          <a:p>
            <a:pPr>
              <a:buClr>
                <a:schemeClr val="dk1"/>
              </a:buClr>
              <a:buSzPts val="1100"/>
            </a:pPr>
            <a:r>
              <a:rPr lang="en-GB" sz="1200">
                <a:solidFill>
                  <a:schemeClr val="dk1"/>
                </a:solidFill>
              </a:rPr>
              <a:t>And </a:t>
            </a:r>
            <a:r>
              <a:rPr lang="en-GB">
                <a:solidFill>
                  <a:schemeClr val="dk1"/>
                </a:solidFill>
              </a:rPr>
              <a:t>two</a:t>
            </a:r>
            <a:r>
              <a:rPr lang="en-GB" sz="1200">
                <a:solidFill>
                  <a:schemeClr val="dk1"/>
                </a:solidFill>
              </a:rPr>
              <a:t> big </a:t>
            </a:r>
            <a:r>
              <a:rPr lang="en-GB">
                <a:solidFill>
                  <a:schemeClr val="dk1"/>
                </a:solidFill>
              </a:rPr>
              <a:t>clients</a:t>
            </a:r>
            <a:r>
              <a:rPr lang="en-GB" sz="1200">
                <a:solidFill>
                  <a:schemeClr val="dk1"/>
                </a:solidFill>
              </a:rPr>
              <a:t> </a:t>
            </a:r>
            <a:r>
              <a:rPr lang="en-GB">
                <a:solidFill>
                  <a:schemeClr val="dk1"/>
                </a:solidFill>
              </a:rPr>
              <a:t>have</a:t>
            </a:r>
            <a:r>
              <a:rPr lang="en-GB" sz="1200">
                <a:solidFill>
                  <a:schemeClr val="dk1"/>
                </a:solidFill>
              </a:rPr>
              <a:t> sent </a:t>
            </a:r>
            <a:r>
              <a:rPr lang="en-GB">
                <a:solidFill>
                  <a:schemeClr val="dk1"/>
                </a:solidFill>
              </a:rPr>
              <a:t>us briefs</a:t>
            </a:r>
            <a:r>
              <a:rPr lang="en-GB" sz="1200">
                <a:solidFill>
                  <a:schemeClr val="dk1"/>
                </a:solidFill>
              </a:rPr>
              <a:t> to solve for them…</a:t>
            </a:r>
          </a:p>
        </p:txBody>
      </p:sp>
      <p:sp>
        <p:nvSpPr>
          <p:cNvPr id="4" name="Slide Number Placeholder 3"/>
          <p:cNvSpPr>
            <a:spLocks noGrp="1"/>
          </p:cNvSpPr>
          <p:nvPr>
            <p:ph type="sldNum" sz="quarter" idx="5"/>
          </p:nvPr>
        </p:nvSpPr>
        <p:spPr/>
        <p:txBody>
          <a:bodyPr/>
          <a:lstStyle/>
          <a:p>
            <a:fld id="{966F8380-FA58-3145-A865-2AE327BFE77A}" type="slidenum">
              <a:rPr lang="en-US" smtClean="0"/>
              <a:t>8</a:t>
            </a:fld>
            <a:endParaRPr lang="en-US"/>
          </a:p>
        </p:txBody>
      </p:sp>
    </p:spTree>
    <p:extLst>
      <p:ext uri="{BB962C8B-B14F-4D97-AF65-F5344CB8AC3E}">
        <p14:creationId xmlns:p14="http://schemas.microsoft.com/office/powerpoint/2010/main" val="2938937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966F8380-FA58-3145-A865-2AE327BFE77A}" type="slidenum">
              <a:rPr lang="en-US" smtClean="0"/>
              <a:t>10</a:t>
            </a:fld>
            <a:endParaRPr lang="en-US"/>
          </a:p>
        </p:txBody>
      </p:sp>
    </p:spTree>
    <p:extLst>
      <p:ext uri="{BB962C8B-B14F-4D97-AF65-F5344CB8AC3E}">
        <p14:creationId xmlns:p14="http://schemas.microsoft.com/office/powerpoint/2010/main" val="2066751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966F8380-FA58-3145-A865-2AE327BFE77A}" type="slidenum">
              <a:rPr lang="en-US" smtClean="0"/>
              <a:t>11</a:t>
            </a:fld>
            <a:endParaRPr lang="en-US"/>
          </a:p>
        </p:txBody>
      </p:sp>
    </p:spTree>
    <p:extLst>
      <p:ext uri="{BB962C8B-B14F-4D97-AF65-F5344CB8AC3E}">
        <p14:creationId xmlns:p14="http://schemas.microsoft.com/office/powerpoint/2010/main" val="2618086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2691934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1">
    <p:bg>
      <p:bgPr>
        <a:solidFill>
          <a:schemeClr val="bg1"/>
        </a:solidFill>
        <a:effectLst/>
      </p:bgPr>
    </p:bg>
    <p:spTree>
      <p:nvGrpSpPr>
        <p:cNvPr id="1" name="Shape 8"/>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BB1A161-A596-3359-2C05-AAB0B10397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Google Shape;9;p2"/>
          <p:cNvSpPr txBox="1">
            <a:spLocks noGrp="1"/>
          </p:cNvSpPr>
          <p:nvPr>
            <p:ph type="ctrTitle"/>
          </p:nvPr>
        </p:nvSpPr>
        <p:spPr>
          <a:xfrm>
            <a:off x="1220770" y="3429000"/>
            <a:ext cx="9722313" cy="1327200"/>
          </a:xfrm>
          <a:prstGeom prst="rect">
            <a:avLst/>
          </a:prstGeom>
        </p:spPr>
        <p:txBody>
          <a:bodyPr spcFirstLastPara="1" wrap="square" lIns="91425" tIns="91425" rIns="91425" bIns="91425" anchor="b" anchorCtr="0">
            <a:noAutofit/>
          </a:bodyPr>
          <a:lstStyle>
            <a:lvl1pPr lvl="0" algn="l">
              <a:spcBef>
                <a:spcPts val="0"/>
              </a:spcBef>
              <a:spcAft>
                <a:spcPts val="0"/>
              </a:spcAft>
              <a:buClr>
                <a:srgbClr val="FFFFFF"/>
              </a:buClr>
              <a:buSzPts val="5000"/>
              <a:buNone/>
              <a:defRPr sz="6000" spc="-50" baseline="0">
                <a:solidFill>
                  <a:srgbClr val="FFFFFF"/>
                </a:solidFill>
                <a:latin typeface="Calibre Medium" panose="020B0603030202060203" pitchFamily="34" charset="77"/>
              </a:defRPr>
            </a:lvl1pPr>
            <a:lvl2pPr lvl="1" algn="ctr">
              <a:spcBef>
                <a:spcPts val="0"/>
              </a:spcBef>
              <a:spcAft>
                <a:spcPts val="0"/>
              </a:spcAft>
              <a:buClr>
                <a:srgbClr val="FFFFFF"/>
              </a:buClr>
              <a:buSzPts val="5200"/>
              <a:buNone/>
              <a:defRPr sz="6933">
                <a:solidFill>
                  <a:srgbClr val="FFFFFF"/>
                </a:solidFill>
              </a:defRPr>
            </a:lvl2pPr>
            <a:lvl3pPr lvl="2" algn="ctr">
              <a:spcBef>
                <a:spcPts val="0"/>
              </a:spcBef>
              <a:spcAft>
                <a:spcPts val="0"/>
              </a:spcAft>
              <a:buClr>
                <a:srgbClr val="FFFFFF"/>
              </a:buClr>
              <a:buSzPts val="5200"/>
              <a:buNone/>
              <a:defRPr sz="6933">
                <a:solidFill>
                  <a:srgbClr val="FFFFFF"/>
                </a:solidFill>
              </a:defRPr>
            </a:lvl3pPr>
            <a:lvl4pPr lvl="3" algn="ctr">
              <a:spcBef>
                <a:spcPts val="0"/>
              </a:spcBef>
              <a:spcAft>
                <a:spcPts val="0"/>
              </a:spcAft>
              <a:buClr>
                <a:srgbClr val="FFFFFF"/>
              </a:buClr>
              <a:buSzPts val="5200"/>
              <a:buNone/>
              <a:defRPr sz="6933">
                <a:solidFill>
                  <a:srgbClr val="FFFFFF"/>
                </a:solidFill>
              </a:defRPr>
            </a:lvl4pPr>
            <a:lvl5pPr lvl="4" algn="ctr">
              <a:spcBef>
                <a:spcPts val="0"/>
              </a:spcBef>
              <a:spcAft>
                <a:spcPts val="0"/>
              </a:spcAft>
              <a:buClr>
                <a:srgbClr val="FFFFFF"/>
              </a:buClr>
              <a:buSzPts val="5200"/>
              <a:buNone/>
              <a:defRPr sz="6933">
                <a:solidFill>
                  <a:srgbClr val="FFFFFF"/>
                </a:solidFill>
              </a:defRPr>
            </a:lvl5pPr>
            <a:lvl6pPr lvl="5" algn="ctr">
              <a:spcBef>
                <a:spcPts val="0"/>
              </a:spcBef>
              <a:spcAft>
                <a:spcPts val="0"/>
              </a:spcAft>
              <a:buClr>
                <a:srgbClr val="FFFFFF"/>
              </a:buClr>
              <a:buSzPts val="5200"/>
              <a:buNone/>
              <a:defRPr sz="6933">
                <a:solidFill>
                  <a:srgbClr val="FFFFFF"/>
                </a:solidFill>
              </a:defRPr>
            </a:lvl6pPr>
            <a:lvl7pPr lvl="6" algn="ctr">
              <a:spcBef>
                <a:spcPts val="0"/>
              </a:spcBef>
              <a:spcAft>
                <a:spcPts val="0"/>
              </a:spcAft>
              <a:buClr>
                <a:srgbClr val="FFFFFF"/>
              </a:buClr>
              <a:buSzPts val="5200"/>
              <a:buNone/>
              <a:defRPr sz="6933">
                <a:solidFill>
                  <a:srgbClr val="FFFFFF"/>
                </a:solidFill>
              </a:defRPr>
            </a:lvl7pPr>
            <a:lvl8pPr lvl="7" algn="ctr">
              <a:spcBef>
                <a:spcPts val="0"/>
              </a:spcBef>
              <a:spcAft>
                <a:spcPts val="0"/>
              </a:spcAft>
              <a:buClr>
                <a:srgbClr val="FFFFFF"/>
              </a:buClr>
              <a:buSzPts val="5200"/>
              <a:buNone/>
              <a:defRPr sz="6933">
                <a:solidFill>
                  <a:srgbClr val="FFFFFF"/>
                </a:solidFill>
              </a:defRPr>
            </a:lvl8pPr>
            <a:lvl9pPr lvl="8" algn="ctr">
              <a:spcBef>
                <a:spcPts val="0"/>
              </a:spcBef>
              <a:spcAft>
                <a:spcPts val="0"/>
              </a:spcAft>
              <a:buClr>
                <a:srgbClr val="FFFFFF"/>
              </a:buClr>
              <a:buSzPts val="5200"/>
              <a:buNone/>
              <a:defRPr sz="6933">
                <a:solidFill>
                  <a:srgbClr val="FFFFFF"/>
                </a:solidFill>
              </a:defRPr>
            </a:lvl9pPr>
          </a:lstStyle>
          <a:p>
            <a:endParaRPr/>
          </a:p>
        </p:txBody>
      </p:sp>
      <p:sp>
        <p:nvSpPr>
          <p:cNvPr id="10" name="Google Shape;10;p2"/>
          <p:cNvSpPr txBox="1">
            <a:spLocks noGrp="1"/>
          </p:cNvSpPr>
          <p:nvPr>
            <p:ph type="subTitle" idx="1"/>
          </p:nvPr>
        </p:nvSpPr>
        <p:spPr>
          <a:xfrm>
            <a:off x="1220770" y="4805202"/>
            <a:ext cx="9722313" cy="1056800"/>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Clr>
                <a:srgbClr val="FFFFFF"/>
              </a:buClr>
              <a:buSzPts val="2500"/>
              <a:buNone/>
              <a:defRPr sz="2800">
                <a:solidFill>
                  <a:srgbClr val="FFFFFF"/>
                </a:solidFill>
                <a:latin typeface="Calibre Medium" panose="020B0603030202060203" pitchFamily="34" charset="77"/>
              </a:defRPr>
            </a:lvl1pPr>
            <a:lvl2pPr lvl="1" algn="ctr">
              <a:lnSpc>
                <a:spcPct val="100000"/>
              </a:lnSpc>
              <a:spcBef>
                <a:spcPts val="0"/>
              </a:spcBef>
              <a:spcAft>
                <a:spcPts val="0"/>
              </a:spcAft>
              <a:buClr>
                <a:srgbClr val="FFFFFF"/>
              </a:buClr>
              <a:buSzPts val="2800"/>
              <a:buNone/>
              <a:defRPr sz="3733">
                <a:solidFill>
                  <a:srgbClr val="FFFFFF"/>
                </a:solidFill>
              </a:defRPr>
            </a:lvl2pPr>
            <a:lvl3pPr lvl="2" algn="ctr">
              <a:lnSpc>
                <a:spcPct val="100000"/>
              </a:lnSpc>
              <a:spcBef>
                <a:spcPts val="0"/>
              </a:spcBef>
              <a:spcAft>
                <a:spcPts val="0"/>
              </a:spcAft>
              <a:buClr>
                <a:srgbClr val="FFFFFF"/>
              </a:buClr>
              <a:buSzPts val="2800"/>
              <a:buNone/>
              <a:defRPr sz="3733">
                <a:solidFill>
                  <a:srgbClr val="FFFFFF"/>
                </a:solidFill>
              </a:defRPr>
            </a:lvl3pPr>
            <a:lvl4pPr lvl="3" algn="ctr">
              <a:lnSpc>
                <a:spcPct val="100000"/>
              </a:lnSpc>
              <a:spcBef>
                <a:spcPts val="0"/>
              </a:spcBef>
              <a:spcAft>
                <a:spcPts val="0"/>
              </a:spcAft>
              <a:buClr>
                <a:srgbClr val="FFFFFF"/>
              </a:buClr>
              <a:buSzPts val="2800"/>
              <a:buNone/>
              <a:defRPr sz="3733">
                <a:solidFill>
                  <a:srgbClr val="FFFFFF"/>
                </a:solidFill>
              </a:defRPr>
            </a:lvl4pPr>
            <a:lvl5pPr lvl="4" algn="ctr">
              <a:lnSpc>
                <a:spcPct val="100000"/>
              </a:lnSpc>
              <a:spcBef>
                <a:spcPts val="0"/>
              </a:spcBef>
              <a:spcAft>
                <a:spcPts val="0"/>
              </a:spcAft>
              <a:buClr>
                <a:srgbClr val="FFFFFF"/>
              </a:buClr>
              <a:buSzPts val="2800"/>
              <a:buNone/>
              <a:defRPr sz="3733">
                <a:solidFill>
                  <a:srgbClr val="FFFFFF"/>
                </a:solidFill>
              </a:defRPr>
            </a:lvl5pPr>
            <a:lvl6pPr lvl="5" algn="ctr">
              <a:lnSpc>
                <a:spcPct val="100000"/>
              </a:lnSpc>
              <a:spcBef>
                <a:spcPts val="0"/>
              </a:spcBef>
              <a:spcAft>
                <a:spcPts val="0"/>
              </a:spcAft>
              <a:buClr>
                <a:srgbClr val="FFFFFF"/>
              </a:buClr>
              <a:buSzPts val="2800"/>
              <a:buNone/>
              <a:defRPr sz="3733">
                <a:solidFill>
                  <a:srgbClr val="FFFFFF"/>
                </a:solidFill>
              </a:defRPr>
            </a:lvl6pPr>
            <a:lvl7pPr lvl="6" algn="ctr">
              <a:lnSpc>
                <a:spcPct val="100000"/>
              </a:lnSpc>
              <a:spcBef>
                <a:spcPts val="0"/>
              </a:spcBef>
              <a:spcAft>
                <a:spcPts val="0"/>
              </a:spcAft>
              <a:buClr>
                <a:srgbClr val="FFFFFF"/>
              </a:buClr>
              <a:buSzPts val="2800"/>
              <a:buNone/>
              <a:defRPr sz="3733">
                <a:solidFill>
                  <a:srgbClr val="FFFFFF"/>
                </a:solidFill>
              </a:defRPr>
            </a:lvl7pPr>
            <a:lvl8pPr lvl="7" algn="ctr">
              <a:lnSpc>
                <a:spcPct val="100000"/>
              </a:lnSpc>
              <a:spcBef>
                <a:spcPts val="0"/>
              </a:spcBef>
              <a:spcAft>
                <a:spcPts val="0"/>
              </a:spcAft>
              <a:buClr>
                <a:srgbClr val="FFFFFF"/>
              </a:buClr>
              <a:buSzPts val="2800"/>
              <a:buNone/>
              <a:defRPr sz="3733">
                <a:solidFill>
                  <a:srgbClr val="FFFFFF"/>
                </a:solidFill>
              </a:defRPr>
            </a:lvl8pPr>
            <a:lvl9pPr lvl="8" algn="ctr">
              <a:lnSpc>
                <a:spcPct val="100000"/>
              </a:lnSpc>
              <a:spcBef>
                <a:spcPts val="0"/>
              </a:spcBef>
              <a:spcAft>
                <a:spcPts val="0"/>
              </a:spcAft>
              <a:buClr>
                <a:srgbClr val="FFFFFF"/>
              </a:buClr>
              <a:buSzPts val="2800"/>
              <a:buNone/>
              <a:defRPr sz="3733">
                <a:solidFill>
                  <a:srgbClr val="FFFFFF"/>
                </a:solidFill>
              </a:defRPr>
            </a:lvl9pPr>
          </a:lstStyle>
          <a:p>
            <a:endParaRPr/>
          </a:p>
        </p:txBody>
      </p:sp>
      <p:sp>
        <p:nvSpPr>
          <p:cNvPr id="5" name="Picture Placeholder 4">
            <a:extLst>
              <a:ext uri="{FF2B5EF4-FFF2-40B4-BE49-F238E27FC236}">
                <a16:creationId xmlns:a16="http://schemas.microsoft.com/office/drawing/2014/main" id="{4037A7F3-4A13-F3B2-7836-5F1D043BFC31}"/>
              </a:ext>
            </a:extLst>
          </p:cNvPr>
          <p:cNvSpPr>
            <a:spLocks noGrp="1"/>
          </p:cNvSpPr>
          <p:nvPr>
            <p:ph type="pic" sz="quarter" idx="10"/>
          </p:nvPr>
        </p:nvSpPr>
        <p:spPr>
          <a:xfrm>
            <a:off x="8442324" y="612775"/>
            <a:ext cx="3146425" cy="3141557"/>
          </a:xfrm>
        </p:spPr>
        <p:txBody>
          <a:bodyPr/>
          <a:lstStyle>
            <a:lvl1pPr marL="114300" indent="0">
              <a:buNone/>
              <a:defRPr/>
            </a:lvl1pPr>
          </a:lstStyle>
          <a:p>
            <a:r>
              <a:rPr lang="en-US"/>
              <a:t>Click icon to add picture</a:t>
            </a:r>
          </a:p>
        </p:txBody>
      </p:sp>
      <p:pic>
        <p:nvPicPr>
          <p:cNvPr id="6" name="Picture 5">
            <a:extLst>
              <a:ext uri="{FF2B5EF4-FFF2-40B4-BE49-F238E27FC236}">
                <a16:creationId xmlns:a16="http://schemas.microsoft.com/office/drawing/2014/main" id="{CBC82C69-2877-591D-7071-07E80FD64118}"/>
              </a:ext>
            </a:extLst>
          </p:cNvPr>
          <p:cNvPicPr>
            <a:picLocks noChangeAspect="1"/>
          </p:cNvPicPr>
          <p:nvPr userDrawn="1"/>
        </p:nvPicPr>
        <p:blipFill>
          <a:blip r:embed="rId3"/>
          <a:stretch>
            <a:fillRect/>
          </a:stretch>
        </p:blipFill>
        <p:spPr>
          <a:xfrm>
            <a:off x="664137" y="601200"/>
            <a:ext cx="2941641" cy="1632714"/>
          </a:xfrm>
          <a:prstGeom prst="rect">
            <a:avLst/>
          </a:prstGeom>
        </p:spPr>
      </p:pic>
    </p:spTree>
    <p:extLst>
      <p:ext uri="{BB962C8B-B14F-4D97-AF65-F5344CB8AC3E}">
        <p14:creationId xmlns:p14="http://schemas.microsoft.com/office/powerpoint/2010/main" val="3914517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299"/>
        <p:cNvGrpSpPr/>
        <p:nvPr/>
      </p:nvGrpSpPr>
      <p:grpSpPr>
        <a:xfrm>
          <a:off x="0" y="0"/>
          <a:ext cx="0" cy="0"/>
          <a:chOff x="0" y="0"/>
          <a:chExt cx="0" cy="0"/>
        </a:xfrm>
      </p:grpSpPr>
      <p:pic>
        <p:nvPicPr>
          <p:cNvPr id="4" name="Picture 3">
            <a:extLst>
              <a:ext uri="{FF2B5EF4-FFF2-40B4-BE49-F238E27FC236}">
                <a16:creationId xmlns:a16="http://schemas.microsoft.com/office/drawing/2014/main" id="{25110C36-42E7-252A-0497-75937C2C1AEE}"/>
              </a:ext>
            </a:extLst>
          </p:cNvPr>
          <p:cNvPicPr>
            <a:picLocks noChangeAspect="1"/>
          </p:cNvPicPr>
          <p:nvPr userDrawn="1"/>
        </p:nvPicPr>
        <p:blipFill>
          <a:blip r:embed="rId2"/>
          <a:srcRect/>
          <a:stretch/>
        </p:blipFill>
        <p:spPr>
          <a:xfrm>
            <a:off x="0" y="0"/>
            <a:ext cx="12192000" cy="6858000"/>
          </a:xfrm>
          <a:prstGeom prst="rect">
            <a:avLst/>
          </a:prstGeom>
        </p:spPr>
      </p:pic>
      <p:sp>
        <p:nvSpPr>
          <p:cNvPr id="300" name="Google Shape;300;p10"/>
          <p:cNvSpPr txBox="1">
            <a:spLocks noGrp="1"/>
          </p:cNvSpPr>
          <p:nvPr>
            <p:ph type="body" idx="1"/>
          </p:nvPr>
        </p:nvSpPr>
        <p:spPr>
          <a:xfrm>
            <a:off x="1002792" y="5640767"/>
            <a:ext cx="7411208" cy="806800"/>
          </a:xfrm>
          <a:prstGeom prst="rect">
            <a:avLst/>
          </a:prstGeom>
        </p:spPr>
        <p:txBody>
          <a:bodyPr spcFirstLastPara="1" wrap="square" lIns="91425" tIns="91425" rIns="91425" bIns="91425" anchor="ctr" anchorCtr="0">
            <a:noAutofit/>
          </a:bodyPr>
          <a:lstStyle>
            <a:lvl1pPr marL="609585" lvl="0" indent="-304792" algn="l">
              <a:lnSpc>
                <a:spcPct val="100000"/>
              </a:lnSpc>
              <a:spcBef>
                <a:spcPts val="0"/>
              </a:spcBef>
              <a:spcAft>
                <a:spcPts val="0"/>
              </a:spcAft>
              <a:buClr>
                <a:srgbClr val="000000"/>
              </a:buClr>
              <a:buSzPts val="1800"/>
              <a:buNone/>
              <a:defRPr>
                <a:solidFill>
                  <a:srgbClr val="000000"/>
                </a:solidFill>
                <a:latin typeface="Calibre Medium" panose="020B0603030202060203" pitchFamily="34" charset="77"/>
              </a:defRPr>
            </a:lvl1pPr>
          </a:lstStyle>
          <a:p>
            <a:endParaRPr/>
          </a:p>
        </p:txBody>
      </p:sp>
    </p:spTree>
    <p:extLst>
      <p:ext uri="{BB962C8B-B14F-4D97-AF65-F5344CB8AC3E}">
        <p14:creationId xmlns:p14="http://schemas.microsoft.com/office/powerpoint/2010/main" val="442327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049457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Purple / cyan plain">
  <p:cSld name="Purple / cyan plain">
    <p:bg>
      <p:bgPr>
        <a:solidFill>
          <a:schemeClr val="accent1"/>
        </a:solidFill>
        <a:effectLst/>
      </p:bgPr>
    </p:bg>
    <p:spTree>
      <p:nvGrpSpPr>
        <p:cNvPr id="1" name="Shape 377"/>
        <p:cNvGrpSpPr/>
        <p:nvPr/>
      </p:nvGrpSpPr>
      <p:grpSpPr>
        <a:xfrm>
          <a:off x="0" y="0"/>
          <a:ext cx="0" cy="0"/>
          <a:chOff x="0" y="0"/>
          <a:chExt cx="0" cy="0"/>
        </a:xfrm>
      </p:grpSpPr>
      <p:pic>
        <p:nvPicPr>
          <p:cNvPr id="378" name="Google Shape;378;p14"/>
          <p:cNvPicPr preferRelativeResize="0"/>
          <p:nvPr/>
        </p:nvPicPr>
        <p:blipFill rotWithShape="1">
          <a:blip r:embed="rId2">
            <a:alphaModFix/>
          </a:blip>
          <a:srcRect l="65848" r="18596"/>
          <a:stretch/>
        </p:blipFill>
        <p:spPr>
          <a:xfrm>
            <a:off x="10916710" y="499356"/>
            <a:ext cx="796325" cy="690793"/>
          </a:xfrm>
          <a:prstGeom prst="rect">
            <a:avLst/>
          </a:prstGeom>
          <a:noFill/>
          <a:ln>
            <a:noFill/>
          </a:ln>
        </p:spPr>
      </p:pic>
      <p:sp>
        <p:nvSpPr>
          <p:cNvPr id="379" name="Google Shape;379;p14"/>
          <p:cNvSpPr/>
          <p:nvPr/>
        </p:nvSpPr>
        <p:spPr>
          <a:xfrm>
            <a:off x="0" y="0"/>
            <a:ext cx="12192000" cy="6858000"/>
          </a:xfrm>
          <a:prstGeom prst="rect">
            <a:avLst/>
          </a:prstGeom>
          <a:solidFill>
            <a:srgbClr val="DE2B6F"/>
          </a:solidFill>
          <a:ln>
            <a:noFill/>
          </a:ln>
        </p:spPr>
        <p:txBody>
          <a:bodyPr spcFirstLastPara="1" wrap="square" lIns="35700" tIns="35700" rIns="35700" bIns="35700" anchor="ctr" anchorCtr="0">
            <a:noAutofit/>
          </a:bodyPr>
          <a:lstStyle/>
          <a:p>
            <a:pPr marL="0" marR="0" lvl="0" indent="0" algn="l"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0" name="Google Shape;380;p14"/>
          <p:cNvSpPr/>
          <p:nvPr/>
        </p:nvSpPr>
        <p:spPr>
          <a:xfrm>
            <a:off x="-29633"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1" name="Google Shape;381;p14"/>
          <p:cNvSpPr/>
          <p:nvPr/>
        </p:nvSpPr>
        <p:spPr>
          <a:xfrm>
            <a:off x="-29633"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2" name="Google Shape;382;p14"/>
          <p:cNvSpPr/>
          <p:nvPr/>
        </p:nvSpPr>
        <p:spPr>
          <a:xfrm>
            <a:off x="-29633"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3" name="Google Shape;383;p14"/>
          <p:cNvSpPr/>
          <p:nvPr/>
        </p:nvSpPr>
        <p:spPr>
          <a:xfrm>
            <a:off x="-29633"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4" name="Google Shape;384;p14"/>
          <p:cNvSpPr/>
          <p:nvPr/>
        </p:nvSpPr>
        <p:spPr>
          <a:xfrm>
            <a:off x="-29633"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5" name="Google Shape;385;p14"/>
          <p:cNvSpPr/>
          <p:nvPr/>
        </p:nvSpPr>
        <p:spPr>
          <a:xfrm>
            <a:off x="-29633"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6" name="Google Shape;386;p14"/>
          <p:cNvSpPr/>
          <p:nvPr/>
        </p:nvSpPr>
        <p:spPr>
          <a:xfrm>
            <a:off x="-29633"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7" name="Google Shape;387;p14"/>
          <p:cNvSpPr/>
          <p:nvPr/>
        </p:nvSpPr>
        <p:spPr>
          <a:xfrm>
            <a:off x="-29633"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8" name="Google Shape;388;p14"/>
          <p:cNvSpPr/>
          <p:nvPr/>
        </p:nvSpPr>
        <p:spPr>
          <a:xfrm>
            <a:off x="-29633"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9" name="Google Shape;389;p14"/>
          <p:cNvSpPr/>
          <p:nvPr/>
        </p:nvSpPr>
        <p:spPr>
          <a:xfrm>
            <a:off x="-29633"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0" name="Google Shape;390;p14"/>
          <p:cNvSpPr/>
          <p:nvPr/>
        </p:nvSpPr>
        <p:spPr>
          <a:xfrm>
            <a:off x="-29633"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1" name="Google Shape;391;p14"/>
          <p:cNvSpPr/>
          <p:nvPr/>
        </p:nvSpPr>
        <p:spPr>
          <a:xfrm>
            <a:off x="-29633"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2" name="Google Shape;392;p14"/>
          <p:cNvSpPr/>
          <p:nvPr/>
        </p:nvSpPr>
        <p:spPr>
          <a:xfrm>
            <a:off x="-29633"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3" name="Google Shape;393;p14"/>
          <p:cNvSpPr/>
          <p:nvPr/>
        </p:nvSpPr>
        <p:spPr>
          <a:xfrm>
            <a:off x="-29633"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4" name="Google Shape;394;p14"/>
          <p:cNvSpPr/>
          <p:nvPr/>
        </p:nvSpPr>
        <p:spPr>
          <a:xfrm>
            <a:off x="-29633"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5" name="Google Shape;395;p14"/>
          <p:cNvSpPr/>
          <p:nvPr/>
        </p:nvSpPr>
        <p:spPr>
          <a:xfrm>
            <a:off x="-29633"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6" name="Google Shape;396;p14"/>
          <p:cNvSpPr/>
          <p:nvPr/>
        </p:nvSpPr>
        <p:spPr>
          <a:xfrm>
            <a:off x="3831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7" name="Google Shape;397;p14"/>
          <p:cNvSpPr/>
          <p:nvPr/>
        </p:nvSpPr>
        <p:spPr>
          <a:xfrm>
            <a:off x="3831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8" name="Google Shape;398;p14"/>
          <p:cNvSpPr/>
          <p:nvPr/>
        </p:nvSpPr>
        <p:spPr>
          <a:xfrm>
            <a:off x="3831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9" name="Google Shape;399;p14"/>
          <p:cNvSpPr/>
          <p:nvPr/>
        </p:nvSpPr>
        <p:spPr>
          <a:xfrm>
            <a:off x="3831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0" name="Google Shape;400;p14"/>
          <p:cNvSpPr/>
          <p:nvPr/>
        </p:nvSpPr>
        <p:spPr>
          <a:xfrm>
            <a:off x="3831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1" name="Google Shape;401;p14"/>
          <p:cNvSpPr/>
          <p:nvPr/>
        </p:nvSpPr>
        <p:spPr>
          <a:xfrm>
            <a:off x="3831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2" name="Google Shape;402;p14"/>
          <p:cNvSpPr/>
          <p:nvPr/>
        </p:nvSpPr>
        <p:spPr>
          <a:xfrm>
            <a:off x="3831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3" name="Google Shape;403;p14"/>
          <p:cNvSpPr/>
          <p:nvPr/>
        </p:nvSpPr>
        <p:spPr>
          <a:xfrm>
            <a:off x="3831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4" name="Google Shape;404;p14"/>
          <p:cNvSpPr/>
          <p:nvPr/>
        </p:nvSpPr>
        <p:spPr>
          <a:xfrm>
            <a:off x="3831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5" name="Google Shape;405;p14"/>
          <p:cNvSpPr/>
          <p:nvPr/>
        </p:nvSpPr>
        <p:spPr>
          <a:xfrm>
            <a:off x="3831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6" name="Google Shape;406;p14"/>
          <p:cNvSpPr/>
          <p:nvPr/>
        </p:nvSpPr>
        <p:spPr>
          <a:xfrm>
            <a:off x="3831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7" name="Google Shape;407;p14"/>
          <p:cNvSpPr/>
          <p:nvPr/>
        </p:nvSpPr>
        <p:spPr>
          <a:xfrm>
            <a:off x="3831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8" name="Google Shape;408;p14"/>
          <p:cNvSpPr/>
          <p:nvPr/>
        </p:nvSpPr>
        <p:spPr>
          <a:xfrm>
            <a:off x="3831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9" name="Google Shape;409;p14"/>
          <p:cNvSpPr/>
          <p:nvPr/>
        </p:nvSpPr>
        <p:spPr>
          <a:xfrm>
            <a:off x="3831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0" name="Google Shape;410;p14"/>
          <p:cNvSpPr/>
          <p:nvPr/>
        </p:nvSpPr>
        <p:spPr>
          <a:xfrm>
            <a:off x="3831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1" name="Google Shape;411;p14"/>
          <p:cNvSpPr/>
          <p:nvPr/>
        </p:nvSpPr>
        <p:spPr>
          <a:xfrm>
            <a:off x="3831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2" name="Google Shape;412;p14"/>
          <p:cNvSpPr/>
          <p:nvPr/>
        </p:nvSpPr>
        <p:spPr>
          <a:xfrm>
            <a:off x="8022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3" name="Google Shape;413;p14"/>
          <p:cNvSpPr/>
          <p:nvPr/>
        </p:nvSpPr>
        <p:spPr>
          <a:xfrm>
            <a:off x="8022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4" name="Google Shape;414;p14"/>
          <p:cNvSpPr/>
          <p:nvPr/>
        </p:nvSpPr>
        <p:spPr>
          <a:xfrm>
            <a:off x="8022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5" name="Google Shape;415;p14"/>
          <p:cNvSpPr/>
          <p:nvPr/>
        </p:nvSpPr>
        <p:spPr>
          <a:xfrm>
            <a:off x="8022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6" name="Google Shape;416;p14"/>
          <p:cNvSpPr/>
          <p:nvPr/>
        </p:nvSpPr>
        <p:spPr>
          <a:xfrm>
            <a:off x="8022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7" name="Google Shape;417;p14"/>
          <p:cNvSpPr/>
          <p:nvPr/>
        </p:nvSpPr>
        <p:spPr>
          <a:xfrm>
            <a:off x="8022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8" name="Google Shape;418;p14"/>
          <p:cNvSpPr/>
          <p:nvPr/>
        </p:nvSpPr>
        <p:spPr>
          <a:xfrm>
            <a:off x="8022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9" name="Google Shape;419;p14"/>
          <p:cNvSpPr/>
          <p:nvPr/>
        </p:nvSpPr>
        <p:spPr>
          <a:xfrm>
            <a:off x="8022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0" name="Google Shape;420;p14"/>
          <p:cNvSpPr/>
          <p:nvPr/>
        </p:nvSpPr>
        <p:spPr>
          <a:xfrm>
            <a:off x="8022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1" name="Google Shape;421;p14"/>
          <p:cNvSpPr/>
          <p:nvPr/>
        </p:nvSpPr>
        <p:spPr>
          <a:xfrm>
            <a:off x="8022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2" name="Google Shape;422;p14"/>
          <p:cNvSpPr/>
          <p:nvPr/>
        </p:nvSpPr>
        <p:spPr>
          <a:xfrm>
            <a:off x="8022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3" name="Google Shape;423;p14"/>
          <p:cNvSpPr/>
          <p:nvPr/>
        </p:nvSpPr>
        <p:spPr>
          <a:xfrm>
            <a:off x="8022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4" name="Google Shape;424;p14"/>
          <p:cNvSpPr/>
          <p:nvPr/>
        </p:nvSpPr>
        <p:spPr>
          <a:xfrm>
            <a:off x="8022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5" name="Google Shape;425;p14"/>
          <p:cNvSpPr/>
          <p:nvPr/>
        </p:nvSpPr>
        <p:spPr>
          <a:xfrm>
            <a:off x="8022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6" name="Google Shape;426;p14"/>
          <p:cNvSpPr/>
          <p:nvPr/>
        </p:nvSpPr>
        <p:spPr>
          <a:xfrm>
            <a:off x="8022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7" name="Google Shape;427;p14"/>
          <p:cNvSpPr/>
          <p:nvPr/>
        </p:nvSpPr>
        <p:spPr>
          <a:xfrm>
            <a:off x="8022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8" name="Google Shape;428;p14"/>
          <p:cNvSpPr/>
          <p:nvPr/>
        </p:nvSpPr>
        <p:spPr>
          <a:xfrm>
            <a:off x="12340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9" name="Google Shape;429;p14"/>
          <p:cNvSpPr/>
          <p:nvPr/>
        </p:nvSpPr>
        <p:spPr>
          <a:xfrm>
            <a:off x="12340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0" name="Google Shape;430;p14"/>
          <p:cNvSpPr/>
          <p:nvPr/>
        </p:nvSpPr>
        <p:spPr>
          <a:xfrm>
            <a:off x="12340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1" name="Google Shape;431;p14"/>
          <p:cNvSpPr/>
          <p:nvPr/>
        </p:nvSpPr>
        <p:spPr>
          <a:xfrm>
            <a:off x="12340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2" name="Google Shape;432;p14"/>
          <p:cNvSpPr/>
          <p:nvPr/>
        </p:nvSpPr>
        <p:spPr>
          <a:xfrm>
            <a:off x="12340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3" name="Google Shape;433;p14"/>
          <p:cNvSpPr/>
          <p:nvPr/>
        </p:nvSpPr>
        <p:spPr>
          <a:xfrm>
            <a:off x="12340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4" name="Google Shape;434;p14"/>
          <p:cNvSpPr/>
          <p:nvPr/>
        </p:nvSpPr>
        <p:spPr>
          <a:xfrm>
            <a:off x="12340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5" name="Google Shape;435;p14"/>
          <p:cNvSpPr/>
          <p:nvPr/>
        </p:nvSpPr>
        <p:spPr>
          <a:xfrm>
            <a:off x="12340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6" name="Google Shape;436;p14"/>
          <p:cNvSpPr/>
          <p:nvPr/>
        </p:nvSpPr>
        <p:spPr>
          <a:xfrm>
            <a:off x="12340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7" name="Google Shape;437;p14"/>
          <p:cNvSpPr/>
          <p:nvPr/>
        </p:nvSpPr>
        <p:spPr>
          <a:xfrm>
            <a:off x="12340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8" name="Google Shape;438;p14"/>
          <p:cNvSpPr/>
          <p:nvPr/>
        </p:nvSpPr>
        <p:spPr>
          <a:xfrm>
            <a:off x="12340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9" name="Google Shape;439;p14"/>
          <p:cNvSpPr/>
          <p:nvPr/>
        </p:nvSpPr>
        <p:spPr>
          <a:xfrm>
            <a:off x="12340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0" name="Google Shape;440;p14"/>
          <p:cNvSpPr/>
          <p:nvPr/>
        </p:nvSpPr>
        <p:spPr>
          <a:xfrm>
            <a:off x="12340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1" name="Google Shape;441;p14"/>
          <p:cNvSpPr/>
          <p:nvPr/>
        </p:nvSpPr>
        <p:spPr>
          <a:xfrm>
            <a:off x="12340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2" name="Google Shape;442;p14"/>
          <p:cNvSpPr/>
          <p:nvPr/>
        </p:nvSpPr>
        <p:spPr>
          <a:xfrm>
            <a:off x="12340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3" name="Google Shape;443;p14"/>
          <p:cNvSpPr/>
          <p:nvPr/>
        </p:nvSpPr>
        <p:spPr>
          <a:xfrm>
            <a:off x="12340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4" name="Google Shape;444;p14"/>
          <p:cNvSpPr/>
          <p:nvPr/>
        </p:nvSpPr>
        <p:spPr>
          <a:xfrm>
            <a:off x="16467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5" name="Google Shape;445;p14"/>
          <p:cNvSpPr/>
          <p:nvPr/>
        </p:nvSpPr>
        <p:spPr>
          <a:xfrm>
            <a:off x="16467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6" name="Google Shape;446;p14"/>
          <p:cNvSpPr/>
          <p:nvPr/>
        </p:nvSpPr>
        <p:spPr>
          <a:xfrm>
            <a:off x="16467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7" name="Google Shape;447;p14"/>
          <p:cNvSpPr/>
          <p:nvPr/>
        </p:nvSpPr>
        <p:spPr>
          <a:xfrm>
            <a:off x="16467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8" name="Google Shape;448;p14"/>
          <p:cNvSpPr/>
          <p:nvPr/>
        </p:nvSpPr>
        <p:spPr>
          <a:xfrm>
            <a:off x="16467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9" name="Google Shape;449;p14"/>
          <p:cNvSpPr/>
          <p:nvPr/>
        </p:nvSpPr>
        <p:spPr>
          <a:xfrm>
            <a:off x="16467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0" name="Google Shape;450;p14"/>
          <p:cNvSpPr/>
          <p:nvPr/>
        </p:nvSpPr>
        <p:spPr>
          <a:xfrm>
            <a:off x="16467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1" name="Google Shape;451;p14"/>
          <p:cNvSpPr/>
          <p:nvPr/>
        </p:nvSpPr>
        <p:spPr>
          <a:xfrm>
            <a:off x="16467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2" name="Google Shape;452;p14"/>
          <p:cNvSpPr/>
          <p:nvPr/>
        </p:nvSpPr>
        <p:spPr>
          <a:xfrm>
            <a:off x="16467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3" name="Google Shape;453;p14"/>
          <p:cNvSpPr/>
          <p:nvPr/>
        </p:nvSpPr>
        <p:spPr>
          <a:xfrm>
            <a:off x="16467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4" name="Google Shape;454;p14"/>
          <p:cNvSpPr/>
          <p:nvPr/>
        </p:nvSpPr>
        <p:spPr>
          <a:xfrm>
            <a:off x="16467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5" name="Google Shape;455;p14"/>
          <p:cNvSpPr/>
          <p:nvPr/>
        </p:nvSpPr>
        <p:spPr>
          <a:xfrm>
            <a:off x="16467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6" name="Google Shape;456;p14"/>
          <p:cNvSpPr/>
          <p:nvPr/>
        </p:nvSpPr>
        <p:spPr>
          <a:xfrm>
            <a:off x="16467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7" name="Google Shape;457;p14"/>
          <p:cNvSpPr/>
          <p:nvPr/>
        </p:nvSpPr>
        <p:spPr>
          <a:xfrm>
            <a:off x="16467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8" name="Google Shape;458;p14"/>
          <p:cNvSpPr/>
          <p:nvPr/>
        </p:nvSpPr>
        <p:spPr>
          <a:xfrm>
            <a:off x="16467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9" name="Google Shape;459;p14"/>
          <p:cNvSpPr/>
          <p:nvPr/>
        </p:nvSpPr>
        <p:spPr>
          <a:xfrm>
            <a:off x="16467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0" name="Google Shape;460;p14"/>
          <p:cNvSpPr/>
          <p:nvPr/>
        </p:nvSpPr>
        <p:spPr>
          <a:xfrm>
            <a:off x="20658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1" name="Google Shape;461;p14"/>
          <p:cNvSpPr/>
          <p:nvPr/>
        </p:nvSpPr>
        <p:spPr>
          <a:xfrm>
            <a:off x="20658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2" name="Google Shape;462;p14"/>
          <p:cNvSpPr/>
          <p:nvPr/>
        </p:nvSpPr>
        <p:spPr>
          <a:xfrm>
            <a:off x="20658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3" name="Google Shape;463;p14"/>
          <p:cNvSpPr/>
          <p:nvPr/>
        </p:nvSpPr>
        <p:spPr>
          <a:xfrm>
            <a:off x="20658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4" name="Google Shape;464;p14"/>
          <p:cNvSpPr/>
          <p:nvPr/>
        </p:nvSpPr>
        <p:spPr>
          <a:xfrm>
            <a:off x="20658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5" name="Google Shape;465;p14"/>
          <p:cNvSpPr/>
          <p:nvPr/>
        </p:nvSpPr>
        <p:spPr>
          <a:xfrm>
            <a:off x="20658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6" name="Google Shape;466;p14"/>
          <p:cNvSpPr/>
          <p:nvPr/>
        </p:nvSpPr>
        <p:spPr>
          <a:xfrm>
            <a:off x="20658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7" name="Google Shape;467;p14"/>
          <p:cNvSpPr/>
          <p:nvPr/>
        </p:nvSpPr>
        <p:spPr>
          <a:xfrm>
            <a:off x="20658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8" name="Google Shape;468;p14"/>
          <p:cNvSpPr/>
          <p:nvPr/>
        </p:nvSpPr>
        <p:spPr>
          <a:xfrm>
            <a:off x="20658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9" name="Google Shape;469;p14"/>
          <p:cNvSpPr/>
          <p:nvPr/>
        </p:nvSpPr>
        <p:spPr>
          <a:xfrm>
            <a:off x="20658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0" name="Google Shape;470;p14"/>
          <p:cNvSpPr/>
          <p:nvPr/>
        </p:nvSpPr>
        <p:spPr>
          <a:xfrm>
            <a:off x="20658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1" name="Google Shape;471;p14"/>
          <p:cNvSpPr/>
          <p:nvPr/>
        </p:nvSpPr>
        <p:spPr>
          <a:xfrm>
            <a:off x="20658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2" name="Google Shape;472;p14"/>
          <p:cNvSpPr/>
          <p:nvPr/>
        </p:nvSpPr>
        <p:spPr>
          <a:xfrm>
            <a:off x="20658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3" name="Google Shape;473;p14"/>
          <p:cNvSpPr/>
          <p:nvPr/>
        </p:nvSpPr>
        <p:spPr>
          <a:xfrm>
            <a:off x="20658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4" name="Google Shape;474;p14"/>
          <p:cNvSpPr/>
          <p:nvPr/>
        </p:nvSpPr>
        <p:spPr>
          <a:xfrm>
            <a:off x="20658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5" name="Google Shape;475;p14"/>
          <p:cNvSpPr/>
          <p:nvPr/>
        </p:nvSpPr>
        <p:spPr>
          <a:xfrm>
            <a:off x="20658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6" name="Google Shape;476;p14"/>
          <p:cNvSpPr/>
          <p:nvPr/>
        </p:nvSpPr>
        <p:spPr>
          <a:xfrm>
            <a:off x="24913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7" name="Google Shape;477;p14"/>
          <p:cNvSpPr/>
          <p:nvPr/>
        </p:nvSpPr>
        <p:spPr>
          <a:xfrm>
            <a:off x="24913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8" name="Google Shape;478;p14"/>
          <p:cNvSpPr/>
          <p:nvPr/>
        </p:nvSpPr>
        <p:spPr>
          <a:xfrm>
            <a:off x="24913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9" name="Google Shape;479;p14"/>
          <p:cNvSpPr/>
          <p:nvPr/>
        </p:nvSpPr>
        <p:spPr>
          <a:xfrm>
            <a:off x="24913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0" name="Google Shape;480;p14"/>
          <p:cNvSpPr/>
          <p:nvPr/>
        </p:nvSpPr>
        <p:spPr>
          <a:xfrm>
            <a:off x="24913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1" name="Google Shape;481;p14"/>
          <p:cNvSpPr/>
          <p:nvPr/>
        </p:nvSpPr>
        <p:spPr>
          <a:xfrm>
            <a:off x="24913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2" name="Google Shape;482;p14"/>
          <p:cNvSpPr/>
          <p:nvPr/>
        </p:nvSpPr>
        <p:spPr>
          <a:xfrm>
            <a:off x="24913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3" name="Google Shape;483;p14"/>
          <p:cNvSpPr/>
          <p:nvPr/>
        </p:nvSpPr>
        <p:spPr>
          <a:xfrm>
            <a:off x="24913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4" name="Google Shape;484;p14"/>
          <p:cNvSpPr/>
          <p:nvPr/>
        </p:nvSpPr>
        <p:spPr>
          <a:xfrm>
            <a:off x="24913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5" name="Google Shape;485;p14"/>
          <p:cNvSpPr/>
          <p:nvPr/>
        </p:nvSpPr>
        <p:spPr>
          <a:xfrm>
            <a:off x="24913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6" name="Google Shape;486;p14"/>
          <p:cNvSpPr/>
          <p:nvPr/>
        </p:nvSpPr>
        <p:spPr>
          <a:xfrm>
            <a:off x="24913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7" name="Google Shape;487;p14"/>
          <p:cNvSpPr/>
          <p:nvPr/>
        </p:nvSpPr>
        <p:spPr>
          <a:xfrm>
            <a:off x="24913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8" name="Google Shape;488;p14"/>
          <p:cNvSpPr/>
          <p:nvPr/>
        </p:nvSpPr>
        <p:spPr>
          <a:xfrm>
            <a:off x="24913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9" name="Google Shape;489;p14"/>
          <p:cNvSpPr/>
          <p:nvPr/>
        </p:nvSpPr>
        <p:spPr>
          <a:xfrm>
            <a:off x="24913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0" name="Google Shape;490;p14"/>
          <p:cNvSpPr/>
          <p:nvPr/>
        </p:nvSpPr>
        <p:spPr>
          <a:xfrm>
            <a:off x="24913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1" name="Google Shape;491;p14"/>
          <p:cNvSpPr/>
          <p:nvPr/>
        </p:nvSpPr>
        <p:spPr>
          <a:xfrm>
            <a:off x="24913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2" name="Google Shape;492;p14"/>
          <p:cNvSpPr/>
          <p:nvPr/>
        </p:nvSpPr>
        <p:spPr>
          <a:xfrm>
            <a:off x="29040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3" name="Google Shape;493;p14"/>
          <p:cNvSpPr/>
          <p:nvPr/>
        </p:nvSpPr>
        <p:spPr>
          <a:xfrm>
            <a:off x="29040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4" name="Google Shape;494;p14"/>
          <p:cNvSpPr/>
          <p:nvPr/>
        </p:nvSpPr>
        <p:spPr>
          <a:xfrm>
            <a:off x="29040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5" name="Google Shape;495;p14"/>
          <p:cNvSpPr/>
          <p:nvPr/>
        </p:nvSpPr>
        <p:spPr>
          <a:xfrm>
            <a:off x="29040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6" name="Google Shape;496;p14"/>
          <p:cNvSpPr/>
          <p:nvPr/>
        </p:nvSpPr>
        <p:spPr>
          <a:xfrm>
            <a:off x="29040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7" name="Google Shape;497;p14"/>
          <p:cNvSpPr/>
          <p:nvPr/>
        </p:nvSpPr>
        <p:spPr>
          <a:xfrm>
            <a:off x="29040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8" name="Google Shape;498;p14"/>
          <p:cNvSpPr/>
          <p:nvPr/>
        </p:nvSpPr>
        <p:spPr>
          <a:xfrm>
            <a:off x="29040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9" name="Google Shape;499;p14"/>
          <p:cNvSpPr/>
          <p:nvPr/>
        </p:nvSpPr>
        <p:spPr>
          <a:xfrm>
            <a:off x="29040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0" name="Google Shape;500;p14"/>
          <p:cNvSpPr/>
          <p:nvPr/>
        </p:nvSpPr>
        <p:spPr>
          <a:xfrm>
            <a:off x="29040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1" name="Google Shape;501;p14"/>
          <p:cNvSpPr/>
          <p:nvPr/>
        </p:nvSpPr>
        <p:spPr>
          <a:xfrm>
            <a:off x="29040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2" name="Google Shape;502;p14"/>
          <p:cNvSpPr/>
          <p:nvPr/>
        </p:nvSpPr>
        <p:spPr>
          <a:xfrm>
            <a:off x="29040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3" name="Google Shape;503;p14"/>
          <p:cNvSpPr/>
          <p:nvPr/>
        </p:nvSpPr>
        <p:spPr>
          <a:xfrm>
            <a:off x="29040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4" name="Google Shape;504;p14"/>
          <p:cNvSpPr/>
          <p:nvPr/>
        </p:nvSpPr>
        <p:spPr>
          <a:xfrm>
            <a:off x="29040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5" name="Google Shape;505;p14"/>
          <p:cNvSpPr/>
          <p:nvPr/>
        </p:nvSpPr>
        <p:spPr>
          <a:xfrm>
            <a:off x="29040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6" name="Google Shape;506;p14"/>
          <p:cNvSpPr/>
          <p:nvPr/>
        </p:nvSpPr>
        <p:spPr>
          <a:xfrm>
            <a:off x="29040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7" name="Google Shape;507;p14"/>
          <p:cNvSpPr/>
          <p:nvPr/>
        </p:nvSpPr>
        <p:spPr>
          <a:xfrm>
            <a:off x="29040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8" name="Google Shape;508;p14"/>
          <p:cNvSpPr/>
          <p:nvPr/>
        </p:nvSpPr>
        <p:spPr>
          <a:xfrm>
            <a:off x="33231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9" name="Google Shape;509;p14"/>
          <p:cNvSpPr/>
          <p:nvPr/>
        </p:nvSpPr>
        <p:spPr>
          <a:xfrm>
            <a:off x="33231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0" name="Google Shape;510;p14"/>
          <p:cNvSpPr/>
          <p:nvPr/>
        </p:nvSpPr>
        <p:spPr>
          <a:xfrm>
            <a:off x="33231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1" name="Google Shape;511;p14"/>
          <p:cNvSpPr/>
          <p:nvPr/>
        </p:nvSpPr>
        <p:spPr>
          <a:xfrm>
            <a:off x="33231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2" name="Google Shape;512;p14"/>
          <p:cNvSpPr/>
          <p:nvPr/>
        </p:nvSpPr>
        <p:spPr>
          <a:xfrm>
            <a:off x="33231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3" name="Google Shape;513;p14"/>
          <p:cNvSpPr/>
          <p:nvPr/>
        </p:nvSpPr>
        <p:spPr>
          <a:xfrm>
            <a:off x="33231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4" name="Google Shape;514;p14"/>
          <p:cNvSpPr/>
          <p:nvPr/>
        </p:nvSpPr>
        <p:spPr>
          <a:xfrm>
            <a:off x="33231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5" name="Google Shape;515;p14"/>
          <p:cNvSpPr/>
          <p:nvPr/>
        </p:nvSpPr>
        <p:spPr>
          <a:xfrm>
            <a:off x="33231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6" name="Google Shape;516;p14"/>
          <p:cNvSpPr/>
          <p:nvPr/>
        </p:nvSpPr>
        <p:spPr>
          <a:xfrm>
            <a:off x="33231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7" name="Google Shape;517;p14"/>
          <p:cNvSpPr/>
          <p:nvPr/>
        </p:nvSpPr>
        <p:spPr>
          <a:xfrm>
            <a:off x="33231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8" name="Google Shape;518;p14"/>
          <p:cNvSpPr/>
          <p:nvPr/>
        </p:nvSpPr>
        <p:spPr>
          <a:xfrm>
            <a:off x="33231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9" name="Google Shape;519;p14"/>
          <p:cNvSpPr/>
          <p:nvPr/>
        </p:nvSpPr>
        <p:spPr>
          <a:xfrm>
            <a:off x="33231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0" name="Google Shape;520;p14"/>
          <p:cNvSpPr/>
          <p:nvPr/>
        </p:nvSpPr>
        <p:spPr>
          <a:xfrm>
            <a:off x="33231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1" name="Google Shape;521;p14"/>
          <p:cNvSpPr/>
          <p:nvPr/>
        </p:nvSpPr>
        <p:spPr>
          <a:xfrm>
            <a:off x="33231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2" name="Google Shape;522;p14"/>
          <p:cNvSpPr/>
          <p:nvPr/>
        </p:nvSpPr>
        <p:spPr>
          <a:xfrm>
            <a:off x="33231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3" name="Google Shape;523;p14"/>
          <p:cNvSpPr/>
          <p:nvPr/>
        </p:nvSpPr>
        <p:spPr>
          <a:xfrm>
            <a:off x="33231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4" name="Google Shape;524;p14"/>
          <p:cNvSpPr/>
          <p:nvPr/>
        </p:nvSpPr>
        <p:spPr>
          <a:xfrm>
            <a:off x="37486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5" name="Google Shape;525;p14"/>
          <p:cNvSpPr/>
          <p:nvPr/>
        </p:nvSpPr>
        <p:spPr>
          <a:xfrm>
            <a:off x="37486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6" name="Google Shape;526;p14"/>
          <p:cNvSpPr/>
          <p:nvPr/>
        </p:nvSpPr>
        <p:spPr>
          <a:xfrm>
            <a:off x="37486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7" name="Google Shape;527;p14"/>
          <p:cNvSpPr/>
          <p:nvPr/>
        </p:nvSpPr>
        <p:spPr>
          <a:xfrm>
            <a:off x="37486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8" name="Google Shape;528;p14"/>
          <p:cNvSpPr/>
          <p:nvPr/>
        </p:nvSpPr>
        <p:spPr>
          <a:xfrm>
            <a:off x="37486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9" name="Google Shape;529;p14"/>
          <p:cNvSpPr/>
          <p:nvPr/>
        </p:nvSpPr>
        <p:spPr>
          <a:xfrm>
            <a:off x="37486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0" name="Google Shape;530;p14"/>
          <p:cNvSpPr/>
          <p:nvPr/>
        </p:nvSpPr>
        <p:spPr>
          <a:xfrm>
            <a:off x="37486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1" name="Google Shape;531;p14"/>
          <p:cNvSpPr/>
          <p:nvPr/>
        </p:nvSpPr>
        <p:spPr>
          <a:xfrm>
            <a:off x="37486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2" name="Google Shape;532;p14"/>
          <p:cNvSpPr/>
          <p:nvPr/>
        </p:nvSpPr>
        <p:spPr>
          <a:xfrm>
            <a:off x="37486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3" name="Google Shape;533;p14"/>
          <p:cNvSpPr/>
          <p:nvPr/>
        </p:nvSpPr>
        <p:spPr>
          <a:xfrm>
            <a:off x="37486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4" name="Google Shape;534;p14"/>
          <p:cNvSpPr/>
          <p:nvPr/>
        </p:nvSpPr>
        <p:spPr>
          <a:xfrm>
            <a:off x="37486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5" name="Google Shape;535;p14"/>
          <p:cNvSpPr/>
          <p:nvPr/>
        </p:nvSpPr>
        <p:spPr>
          <a:xfrm>
            <a:off x="37486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6" name="Google Shape;536;p14"/>
          <p:cNvSpPr/>
          <p:nvPr/>
        </p:nvSpPr>
        <p:spPr>
          <a:xfrm>
            <a:off x="37486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7" name="Google Shape;537;p14"/>
          <p:cNvSpPr/>
          <p:nvPr/>
        </p:nvSpPr>
        <p:spPr>
          <a:xfrm>
            <a:off x="37486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8" name="Google Shape;538;p14"/>
          <p:cNvSpPr/>
          <p:nvPr/>
        </p:nvSpPr>
        <p:spPr>
          <a:xfrm>
            <a:off x="37486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9" name="Google Shape;539;p14"/>
          <p:cNvSpPr/>
          <p:nvPr/>
        </p:nvSpPr>
        <p:spPr>
          <a:xfrm>
            <a:off x="37486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0" name="Google Shape;540;p14"/>
          <p:cNvSpPr/>
          <p:nvPr/>
        </p:nvSpPr>
        <p:spPr>
          <a:xfrm>
            <a:off x="41677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1" name="Google Shape;541;p14"/>
          <p:cNvSpPr/>
          <p:nvPr/>
        </p:nvSpPr>
        <p:spPr>
          <a:xfrm>
            <a:off x="41677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2" name="Google Shape;542;p14"/>
          <p:cNvSpPr/>
          <p:nvPr/>
        </p:nvSpPr>
        <p:spPr>
          <a:xfrm>
            <a:off x="41677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3" name="Google Shape;543;p14"/>
          <p:cNvSpPr/>
          <p:nvPr/>
        </p:nvSpPr>
        <p:spPr>
          <a:xfrm>
            <a:off x="41677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4" name="Google Shape;544;p14"/>
          <p:cNvSpPr/>
          <p:nvPr/>
        </p:nvSpPr>
        <p:spPr>
          <a:xfrm>
            <a:off x="41677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5" name="Google Shape;545;p14"/>
          <p:cNvSpPr/>
          <p:nvPr/>
        </p:nvSpPr>
        <p:spPr>
          <a:xfrm>
            <a:off x="41677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6" name="Google Shape;546;p14"/>
          <p:cNvSpPr/>
          <p:nvPr/>
        </p:nvSpPr>
        <p:spPr>
          <a:xfrm>
            <a:off x="41677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7" name="Google Shape;547;p14"/>
          <p:cNvSpPr/>
          <p:nvPr/>
        </p:nvSpPr>
        <p:spPr>
          <a:xfrm>
            <a:off x="41677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8" name="Google Shape;548;p14"/>
          <p:cNvSpPr/>
          <p:nvPr/>
        </p:nvSpPr>
        <p:spPr>
          <a:xfrm>
            <a:off x="41677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9" name="Google Shape;549;p14"/>
          <p:cNvSpPr/>
          <p:nvPr/>
        </p:nvSpPr>
        <p:spPr>
          <a:xfrm>
            <a:off x="41677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0" name="Google Shape;550;p14"/>
          <p:cNvSpPr/>
          <p:nvPr/>
        </p:nvSpPr>
        <p:spPr>
          <a:xfrm>
            <a:off x="41677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1" name="Google Shape;551;p14"/>
          <p:cNvSpPr/>
          <p:nvPr/>
        </p:nvSpPr>
        <p:spPr>
          <a:xfrm>
            <a:off x="41677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2" name="Google Shape;552;p14"/>
          <p:cNvSpPr/>
          <p:nvPr/>
        </p:nvSpPr>
        <p:spPr>
          <a:xfrm>
            <a:off x="41677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3" name="Google Shape;553;p14"/>
          <p:cNvSpPr/>
          <p:nvPr/>
        </p:nvSpPr>
        <p:spPr>
          <a:xfrm>
            <a:off x="41677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4" name="Google Shape;554;p14"/>
          <p:cNvSpPr/>
          <p:nvPr/>
        </p:nvSpPr>
        <p:spPr>
          <a:xfrm>
            <a:off x="41677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5" name="Google Shape;555;p14"/>
          <p:cNvSpPr/>
          <p:nvPr/>
        </p:nvSpPr>
        <p:spPr>
          <a:xfrm>
            <a:off x="41677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6" name="Google Shape;556;p14"/>
          <p:cNvSpPr/>
          <p:nvPr/>
        </p:nvSpPr>
        <p:spPr>
          <a:xfrm>
            <a:off x="45868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7" name="Google Shape;557;p14"/>
          <p:cNvSpPr/>
          <p:nvPr/>
        </p:nvSpPr>
        <p:spPr>
          <a:xfrm>
            <a:off x="45868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8" name="Google Shape;558;p14"/>
          <p:cNvSpPr/>
          <p:nvPr/>
        </p:nvSpPr>
        <p:spPr>
          <a:xfrm>
            <a:off x="45868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9" name="Google Shape;559;p14"/>
          <p:cNvSpPr/>
          <p:nvPr/>
        </p:nvSpPr>
        <p:spPr>
          <a:xfrm>
            <a:off x="45868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0" name="Google Shape;560;p14"/>
          <p:cNvSpPr/>
          <p:nvPr/>
        </p:nvSpPr>
        <p:spPr>
          <a:xfrm>
            <a:off x="45868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1" name="Google Shape;561;p14"/>
          <p:cNvSpPr/>
          <p:nvPr/>
        </p:nvSpPr>
        <p:spPr>
          <a:xfrm>
            <a:off x="45868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2" name="Google Shape;562;p14"/>
          <p:cNvSpPr/>
          <p:nvPr/>
        </p:nvSpPr>
        <p:spPr>
          <a:xfrm>
            <a:off x="45868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3" name="Google Shape;563;p14"/>
          <p:cNvSpPr/>
          <p:nvPr/>
        </p:nvSpPr>
        <p:spPr>
          <a:xfrm>
            <a:off x="45868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4" name="Google Shape;564;p14"/>
          <p:cNvSpPr/>
          <p:nvPr/>
        </p:nvSpPr>
        <p:spPr>
          <a:xfrm>
            <a:off x="45868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5" name="Google Shape;565;p14"/>
          <p:cNvSpPr/>
          <p:nvPr/>
        </p:nvSpPr>
        <p:spPr>
          <a:xfrm>
            <a:off x="45868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6" name="Google Shape;566;p14"/>
          <p:cNvSpPr/>
          <p:nvPr/>
        </p:nvSpPr>
        <p:spPr>
          <a:xfrm>
            <a:off x="45868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7" name="Google Shape;567;p14"/>
          <p:cNvSpPr/>
          <p:nvPr/>
        </p:nvSpPr>
        <p:spPr>
          <a:xfrm>
            <a:off x="45868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8" name="Google Shape;568;p14"/>
          <p:cNvSpPr/>
          <p:nvPr/>
        </p:nvSpPr>
        <p:spPr>
          <a:xfrm>
            <a:off x="45868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9" name="Google Shape;569;p14"/>
          <p:cNvSpPr/>
          <p:nvPr/>
        </p:nvSpPr>
        <p:spPr>
          <a:xfrm>
            <a:off x="45868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0" name="Google Shape;570;p14"/>
          <p:cNvSpPr/>
          <p:nvPr/>
        </p:nvSpPr>
        <p:spPr>
          <a:xfrm>
            <a:off x="45868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1" name="Google Shape;571;p14"/>
          <p:cNvSpPr/>
          <p:nvPr/>
        </p:nvSpPr>
        <p:spPr>
          <a:xfrm>
            <a:off x="45868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2" name="Google Shape;572;p14"/>
          <p:cNvSpPr/>
          <p:nvPr/>
        </p:nvSpPr>
        <p:spPr>
          <a:xfrm>
            <a:off x="50186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3" name="Google Shape;573;p14"/>
          <p:cNvSpPr/>
          <p:nvPr/>
        </p:nvSpPr>
        <p:spPr>
          <a:xfrm>
            <a:off x="50186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4" name="Google Shape;574;p14"/>
          <p:cNvSpPr/>
          <p:nvPr/>
        </p:nvSpPr>
        <p:spPr>
          <a:xfrm>
            <a:off x="50186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5" name="Google Shape;575;p14"/>
          <p:cNvSpPr/>
          <p:nvPr/>
        </p:nvSpPr>
        <p:spPr>
          <a:xfrm>
            <a:off x="50186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6" name="Google Shape;576;p14"/>
          <p:cNvSpPr/>
          <p:nvPr/>
        </p:nvSpPr>
        <p:spPr>
          <a:xfrm>
            <a:off x="50186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7" name="Google Shape;577;p14"/>
          <p:cNvSpPr/>
          <p:nvPr/>
        </p:nvSpPr>
        <p:spPr>
          <a:xfrm>
            <a:off x="50186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8" name="Google Shape;578;p14"/>
          <p:cNvSpPr/>
          <p:nvPr/>
        </p:nvSpPr>
        <p:spPr>
          <a:xfrm>
            <a:off x="50186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9" name="Google Shape;579;p14"/>
          <p:cNvSpPr/>
          <p:nvPr/>
        </p:nvSpPr>
        <p:spPr>
          <a:xfrm>
            <a:off x="50186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0" name="Google Shape;580;p14"/>
          <p:cNvSpPr/>
          <p:nvPr/>
        </p:nvSpPr>
        <p:spPr>
          <a:xfrm>
            <a:off x="50186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1" name="Google Shape;581;p14"/>
          <p:cNvSpPr/>
          <p:nvPr/>
        </p:nvSpPr>
        <p:spPr>
          <a:xfrm>
            <a:off x="50186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2" name="Google Shape;582;p14"/>
          <p:cNvSpPr/>
          <p:nvPr/>
        </p:nvSpPr>
        <p:spPr>
          <a:xfrm>
            <a:off x="50186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3" name="Google Shape;583;p14"/>
          <p:cNvSpPr/>
          <p:nvPr/>
        </p:nvSpPr>
        <p:spPr>
          <a:xfrm>
            <a:off x="50186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4" name="Google Shape;584;p14"/>
          <p:cNvSpPr/>
          <p:nvPr/>
        </p:nvSpPr>
        <p:spPr>
          <a:xfrm>
            <a:off x="50186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5" name="Google Shape;585;p14"/>
          <p:cNvSpPr/>
          <p:nvPr/>
        </p:nvSpPr>
        <p:spPr>
          <a:xfrm>
            <a:off x="50186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6" name="Google Shape;586;p14"/>
          <p:cNvSpPr/>
          <p:nvPr/>
        </p:nvSpPr>
        <p:spPr>
          <a:xfrm>
            <a:off x="50186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7" name="Google Shape;587;p14"/>
          <p:cNvSpPr/>
          <p:nvPr/>
        </p:nvSpPr>
        <p:spPr>
          <a:xfrm>
            <a:off x="50186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8" name="Google Shape;588;p14"/>
          <p:cNvSpPr/>
          <p:nvPr/>
        </p:nvSpPr>
        <p:spPr>
          <a:xfrm>
            <a:off x="54313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9" name="Google Shape;589;p14"/>
          <p:cNvSpPr/>
          <p:nvPr/>
        </p:nvSpPr>
        <p:spPr>
          <a:xfrm>
            <a:off x="54313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0" name="Google Shape;590;p14"/>
          <p:cNvSpPr/>
          <p:nvPr/>
        </p:nvSpPr>
        <p:spPr>
          <a:xfrm>
            <a:off x="54313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1" name="Google Shape;591;p14"/>
          <p:cNvSpPr/>
          <p:nvPr/>
        </p:nvSpPr>
        <p:spPr>
          <a:xfrm>
            <a:off x="54313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2" name="Google Shape;592;p14"/>
          <p:cNvSpPr/>
          <p:nvPr/>
        </p:nvSpPr>
        <p:spPr>
          <a:xfrm>
            <a:off x="54313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3" name="Google Shape;593;p14"/>
          <p:cNvSpPr/>
          <p:nvPr/>
        </p:nvSpPr>
        <p:spPr>
          <a:xfrm>
            <a:off x="54313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4" name="Google Shape;594;p14"/>
          <p:cNvSpPr/>
          <p:nvPr/>
        </p:nvSpPr>
        <p:spPr>
          <a:xfrm>
            <a:off x="54313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5" name="Google Shape;595;p14"/>
          <p:cNvSpPr/>
          <p:nvPr/>
        </p:nvSpPr>
        <p:spPr>
          <a:xfrm>
            <a:off x="54313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6" name="Google Shape;596;p14"/>
          <p:cNvSpPr/>
          <p:nvPr/>
        </p:nvSpPr>
        <p:spPr>
          <a:xfrm>
            <a:off x="54313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7" name="Google Shape;597;p14"/>
          <p:cNvSpPr/>
          <p:nvPr/>
        </p:nvSpPr>
        <p:spPr>
          <a:xfrm>
            <a:off x="54313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8" name="Google Shape;598;p14"/>
          <p:cNvSpPr/>
          <p:nvPr/>
        </p:nvSpPr>
        <p:spPr>
          <a:xfrm>
            <a:off x="54313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9" name="Google Shape;599;p14"/>
          <p:cNvSpPr/>
          <p:nvPr/>
        </p:nvSpPr>
        <p:spPr>
          <a:xfrm>
            <a:off x="54313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0" name="Google Shape;600;p14"/>
          <p:cNvSpPr/>
          <p:nvPr/>
        </p:nvSpPr>
        <p:spPr>
          <a:xfrm>
            <a:off x="54313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1" name="Google Shape;601;p14"/>
          <p:cNvSpPr/>
          <p:nvPr/>
        </p:nvSpPr>
        <p:spPr>
          <a:xfrm>
            <a:off x="54313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2" name="Google Shape;602;p14"/>
          <p:cNvSpPr/>
          <p:nvPr/>
        </p:nvSpPr>
        <p:spPr>
          <a:xfrm>
            <a:off x="54313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3" name="Google Shape;603;p14"/>
          <p:cNvSpPr/>
          <p:nvPr/>
        </p:nvSpPr>
        <p:spPr>
          <a:xfrm>
            <a:off x="54313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4" name="Google Shape;604;p14"/>
          <p:cNvSpPr/>
          <p:nvPr/>
        </p:nvSpPr>
        <p:spPr>
          <a:xfrm>
            <a:off x="58504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5" name="Google Shape;605;p14"/>
          <p:cNvSpPr/>
          <p:nvPr/>
        </p:nvSpPr>
        <p:spPr>
          <a:xfrm>
            <a:off x="58504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6" name="Google Shape;606;p14"/>
          <p:cNvSpPr/>
          <p:nvPr/>
        </p:nvSpPr>
        <p:spPr>
          <a:xfrm>
            <a:off x="58504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7" name="Google Shape;607;p14"/>
          <p:cNvSpPr/>
          <p:nvPr/>
        </p:nvSpPr>
        <p:spPr>
          <a:xfrm>
            <a:off x="58504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8" name="Google Shape;608;p14"/>
          <p:cNvSpPr/>
          <p:nvPr/>
        </p:nvSpPr>
        <p:spPr>
          <a:xfrm>
            <a:off x="58504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9" name="Google Shape;609;p14"/>
          <p:cNvSpPr/>
          <p:nvPr/>
        </p:nvSpPr>
        <p:spPr>
          <a:xfrm>
            <a:off x="58504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0" name="Google Shape;610;p14"/>
          <p:cNvSpPr/>
          <p:nvPr/>
        </p:nvSpPr>
        <p:spPr>
          <a:xfrm>
            <a:off x="58504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1" name="Google Shape;611;p14"/>
          <p:cNvSpPr/>
          <p:nvPr/>
        </p:nvSpPr>
        <p:spPr>
          <a:xfrm>
            <a:off x="58504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2" name="Google Shape;612;p14"/>
          <p:cNvSpPr/>
          <p:nvPr/>
        </p:nvSpPr>
        <p:spPr>
          <a:xfrm>
            <a:off x="58504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3" name="Google Shape;613;p14"/>
          <p:cNvSpPr/>
          <p:nvPr/>
        </p:nvSpPr>
        <p:spPr>
          <a:xfrm>
            <a:off x="58504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4" name="Google Shape;614;p14"/>
          <p:cNvSpPr/>
          <p:nvPr/>
        </p:nvSpPr>
        <p:spPr>
          <a:xfrm>
            <a:off x="58504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5" name="Google Shape;615;p14"/>
          <p:cNvSpPr/>
          <p:nvPr/>
        </p:nvSpPr>
        <p:spPr>
          <a:xfrm>
            <a:off x="58504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6" name="Google Shape;616;p14"/>
          <p:cNvSpPr/>
          <p:nvPr/>
        </p:nvSpPr>
        <p:spPr>
          <a:xfrm>
            <a:off x="58504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7" name="Google Shape;617;p14"/>
          <p:cNvSpPr/>
          <p:nvPr/>
        </p:nvSpPr>
        <p:spPr>
          <a:xfrm>
            <a:off x="58504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8" name="Google Shape;618;p14"/>
          <p:cNvSpPr/>
          <p:nvPr/>
        </p:nvSpPr>
        <p:spPr>
          <a:xfrm>
            <a:off x="58504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9" name="Google Shape;619;p14"/>
          <p:cNvSpPr/>
          <p:nvPr/>
        </p:nvSpPr>
        <p:spPr>
          <a:xfrm>
            <a:off x="58504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0" name="Google Shape;620;p14"/>
          <p:cNvSpPr/>
          <p:nvPr/>
        </p:nvSpPr>
        <p:spPr>
          <a:xfrm>
            <a:off x="62759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1" name="Google Shape;621;p14"/>
          <p:cNvSpPr/>
          <p:nvPr/>
        </p:nvSpPr>
        <p:spPr>
          <a:xfrm>
            <a:off x="62759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2" name="Google Shape;622;p14"/>
          <p:cNvSpPr/>
          <p:nvPr/>
        </p:nvSpPr>
        <p:spPr>
          <a:xfrm>
            <a:off x="62759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3" name="Google Shape;623;p14"/>
          <p:cNvSpPr/>
          <p:nvPr/>
        </p:nvSpPr>
        <p:spPr>
          <a:xfrm>
            <a:off x="62759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4" name="Google Shape;624;p14"/>
          <p:cNvSpPr/>
          <p:nvPr/>
        </p:nvSpPr>
        <p:spPr>
          <a:xfrm>
            <a:off x="62759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5" name="Google Shape;625;p14"/>
          <p:cNvSpPr/>
          <p:nvPr/>
        </p:nvSpPr>
        <p:spPr>
          <a:xfrm>
            <a:off x="62759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6" name="Google Shape;626;p14"/>
          <p:cNvSpPr/>
          <p:nvPr/>
        </p:nvSpPr>
        <p:spPr>
          <a:xfrm>
            <a:off x="62759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7" name="Google Shape;627;p14"/>
          <p:cNvSpPr/>
          <p:nvPr/>
        </p:nvSpPr>
        <p:spPr>
          <a:xfrm>
            <a:off x="62759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8" name="Google Shape;628;p14"/>
          <p:cNvSpPr/>
          <p:nvPr/>
        </p:nvSpPr>
        <p:spPr>
          <a:xfrm>
            <a:off x="62759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9" name="Google Shape;629;p14"/>
          <p:cNvSpPr/>
          <p:nvPr/>
        </p:nvSpPr>
        <p:spPr>
          <a:xfrm>
            <a:off x="62759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0" name="Google Shape;630;p14"/>
          <p:cNvSpPr/>
          <p:nvPr/>
        </p:nvSpPr>
        <p:spPr>
          <a:xfrm>
            <a:off x="62759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1" name="Google Shape;631;p14"/>
          <p:cNvSpPr/>
          <p:nvPr/>
        </p:nvSpPr>
        <p:spPr>
          <a:xfrm>
            <a:off x="62759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2" name="Google Shape;632;p14"/>
          <p:cNvSpPr/>
          <p:nvPr/>
        </p:nvSpPr>
        <p:spPr>
          <a:xfrm>
            <a:off x="62759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3" name="Google Shape;633;p14"/>
          <p:cNvSpPr/>
          <p:nvPr/>
        </p:nvSpPr>
        <p:spPr>
          <a:xfrm>
            <a:off x="62759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4" name="Google Shape;634;p14"/>
          <p:cNvSpPr/>
          <p:nvPr/>
        </p:nvSpPr>
        <p:spPr>
          <a:xfrm>
            <a:off x="62759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5" name="Google Shape;635;p14"/>
          <p:cNvSpPr/>
          <p:nvPr/>
        </p:nvSpPr>
        <p:spPr>
          <a:xfrm>
            <a:off x="62759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6" name="Google Shape;636;p14"/>
          <p:cNvSpPr/>
          <p:nvPr/>
        </p:nvSpPr>
        <p:spPr>
          <a:xfrm>
            <a:off x="66950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7" name="Google Shape;637;p14"/>
          <p:cNvSpPr/>
          <p:nvPr/>
        </p:nvSpPr>
        <p:spPr>
          <a:xfrm>
            <a:off x="66950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8" name="Google Shape;638;p14"/>
          <p:cNvSpPr/>
          <p:nvPr/>
        </p:nvSpPr>
        <p:spPr>
          <a:xfrm>
            <a:off x="66950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9" name="Google Shape;639;p14"/>
          <p:cNvSpPr/>
          <p:nvPr/>
        </p:nvSpPr>
        <p:spPr>
          <a:xfrm>
            <a:off x="66950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0" name="Google Shape;640;p14"/>
          <p:cNvSpPr/>
          <p:nvPr/>
        </p:nvSpPr>
        <p:spPr>
          <a:xfrm>
            <a:off x="66950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1" name="Google Shape;641;p14"/>
          <p:cNvSpPr/>
          <p:nvPr/>
        </p:nvSpPr>
        <p:spPr>
          <a:xfrm>
            <a:off x="66950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2" name="Google Shape;642;p14"/>
          <p:cNvSpPr/>
          <p:nvPr/>
        </p:nvSpPr>
        <p:spPr>
          <a:xfrm>
            <a:off x="66950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3" name="Google Shape;643;p14"/>
          <p:cNvSpPr/>
          <p:nvPr/>
        </p:nvSpPr>
        <p:spPr>
          <a:xfrm>
            <a:off x="66950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4" name="Google Shape;644;p14"/>
          <p:cNvSpPr/>
          <p:nvPr/>
        </p:nvSpPr>
        <p:spPr>
          <a:xfrm>
            <a:off x="66950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5" name="Google Shape;645;p14"/>
          <p:cNvSpPr/>
          <p:nvPr/>
        </p:nvSpPr>
        <p:spPr>
          <a:xfrm>
            <a:off x="66950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6" name="Google Shape;646;p14"/>
          <p:cNvSpPr/>
          <p:nvPr/>
        </p:nvSpPr>
        <p:spPr>
          <a:xfrm>
            <a:off x="66950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7" name="Google Shape;647;p14"/>
          <p:cNvSpPr/>
          <p:nvPr/>
        </p:nvSpPr>
        <p:spPr>
          <a:xfrm>
            <a:off x="66950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8" name="Google Shape;648;p14"/>
          <p:cNvSpPr/>
          <p:nvPr/>
        </p:nvSpPr>
        <p:spPr>
          <a:xfrm>
            <a:off x="66950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9" name="Google Shape;649;p14"/>
          <p:cNvSpPr/>
          <p:nvPr/>
        </p:nvSpPr>
        <p:spPr>
          <a:xfrm>
            <a:off x="66950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0" name="Google Shape;650;p14"/>
          <p:cNvSpPr/>
          <p:nvPr/>
        </p:nvSpPr>
        <p:spPr>
          <a:xfrm>
            <a:off x="66950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1" name="Google Shape;651;p14"/>
          <p:cNvSpPr/>
          <p:nvPr/>
        </p:nvSpPr>
        <p:spPr>
          <a:xfrm>
            <a:off x="66950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2" name="Google Shape;652;p14"/>
          <p:cNvSpPr/>
          <p:nvPr/>
        </p:nvSpPr>
        <p:spPr>
          <a:xfrm>
            <a:off x="71141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3" name="Google Shape;653;p14"/>
          <p:cNvSpPr/>
          <p:nvPr/>
        </p:nvSpPr>
        <p:spPr>
          <a:xfrm>
            <a:off x="71141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4" name="Google Shape;654;p14"/>
          <p:cNvSpPr/>
          <p:nvPr/>
        </p:nvSpPr>
        <p:spPr>
          <a:xfrm>
            <a:off x="71141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5" name="Google Shape;655;p14"/>
          <p:cNvSpPr/>
          <p:nvPr/>
        </p:nvSpPr>
        <p:spPr>
          <a:xfrm>
            <a:off x="71141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6" name="Google Shape;656;p14"/>
          <p:cNvSpPr/>
          <p:nvPr/>
        </p:nvSpPr>
        <p:spPr>
          <a:xfrm>
            <a:off x="71141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7" name="Google Shape;657;p14"/>
          <p:cNvSpPr/>
          <p:nvPr/>
        </p:nvSpPr>
        <p:spPr>
          <a:xfrm>
            <a:off x="71141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8" name="Google Shape;658;p14"/>
          <p:cNvSpPr/>
          <p:nvPr/>
        </p:nvSpPr>
        <p:spPr>
          <a:xfrm>
            <a:off x="71141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9" name="Google Shape;659;p14"/>
          <p:cNvSpPr/>
          <p:nvPr/>
        </p:nvSpPr>
        <p:spPr>
          <a:xfrm>
            <a:off x="71141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0" name="Google Shape;660;p14"/>
          <p:cNvSpPr/>
          <p:nvPr/>
        </p:nvSpPr>
        <p:spPr>
          <a:xfrm>
            <a:off x="71141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1" name="Google Shape;661;p14"/>
          <p:cNvSpPr/>
          <p:nvPr/>
        </p:nvSpPr>
        <p:spPr>
          <a:xfrm>
            <a:off x="71141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2" name="Google Shape;662;p14"/>
          <p:cNvSpPr/>
          <p:nvPr/>
        </p:nvSpPr>
        <p:spPr>
          <a:xfrm>
            <a:off x="71141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3" name="Google Shape;663;p14"/>
          <p:cNvSpPr/>
          <p:nvPr/>
        </p:nvSpPr>
        <p:spPr>
          <a:xfrm>
            <a:off x="71141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4" name="Google Shape;664;p14"/>
          <p:cNvSpPr/>
          <p:nvPr/>
        </p:nvSpPr>
        <p:spPr>
          <a:xfrm>
            <a:off x="71141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5" name="Google Shape;665;p14"/>
          <p:cNvSpPr/>
          <p:nvPr/>
        </p:nvSpPr>
        <p:spPr>
          <a:xfrm>
            <a:off x="71141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6" name="Google Shape;666;p14"/>
          <p:cNvSpPr/>
          <p:nvPr/>
        </p:nvSpPr>
        <p:spPr>
          <a:xfrm>
            <a:off x="71141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7" name="Google Shape;667;p14"/>
          <p:cNvSpPr/>
          <p:nvPr/>
        </p:nvSpPr>
        <p:spPr>
          <a:xfrm>
            <a:off x="71141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8" name="Google Shape;668;p14"/>
          <p:cNvSpPr/>
          <p:nvPr/>
        </p:nvSpPr>
        <p:spPr>
          <a:xfrm>
            <a:off x="75395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9" name="Google Shape;669;p14"/>
          <p:cNvSpPr/>
          <p:nvPr/>
        </p:nvSpPr>
        <p:spPr>
          <a:xfrm>
            <a:off x="75395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0" name="Google Shape;670;p14"/>
          <p:cNvSpPr/>
          <p:nvPr/>
        </p:nvSpPr>
        <p:spPr>
          <a:xfrm>
            <a:off x="75395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1" name="Google Shape;671;p14"/>
          <p:cNvSpPr/>
          <p:nvPr/>
        </p:nvSpPr>
        <p:spPr>
          <a:xfrm>
            <a:off x="75395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2" name="Google Shape;672;p14"/>
          <p:cNvSpPr/>
          <p:nvPr/>
        </p:nvSpPr>
        <p:spPr>
          <a:xfrm>
            <a:off x="75395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3" name="Google Shape;673;p14"/>
          <p:cNvSpPr/>
          <p:nvPr/>
        </p:nvSpPr>
        <p:spPr>
          <a:xfrm>
            <a:off x="75395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4" name="Google Shape;674;p14"/>
          <p:cNvSpPr/>
          <p:nvPr/>
        </p:nvSpPr>
        <p:spPr>
          <a:xfrm>
            <a:off x="75395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5" name="Google Shape;675;p14"/>
          <p:cNvSpPr/>
          <p:nvPr/>
        </p:nvSpPr>
        <p:spPr>
          <a:xfrm>
            <a:off x="75395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6" name="Google Shape;676;p14"/>
          <p:cNvSpPr/>
          <p:nvPr/>
        </p:nvSpPr>
        <p:spPr>
          <a:xfrm>
            <a:off x="75395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7" name="Google Shape;677;p14"/>
          <p:cNvSpPr/>
          <p:nvPr/>
        </p:nvSpPr>
        <p:spPr>
          <a:xfrm>
            <a:off x="75395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8" name="Google Shape;678;p14"/>
          <p:cNvSpPr/>
          <p:nvPr/>
        </p:nvSpPr>
        <p:spPr>
          <a:xfrm>
            <a:off x="75395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9" name="Google Shape;679;p14"/>
          <p:cNvSpPr/>
          <p:nvPr/>
        </p:nvSpPr>
        <p:spPr>
          <a:xfrm>
            <a:off x="75395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0" name="Google Shape;680;p14"/>
          <p:cNvSpPr/>
          <p:nvPr/>
        </p:nvSpPr>
        <p:spPr>
          <a:xfrm>
            <a:off x="75395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1" name="Google Shape;681;p14"/>
          <p:cNvSpPr/>
          <p:nvPr/>
        </p:nvSpPr>
        <p:spPr>
          <a:xfrm>
            <a:off x="75395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2" name="Google Shape;682;p14"/>
          <p:cNvSpPr/>
          <p:nvPr/>
        </p:nvSpPr>
        <p:spPr>
          <a:xfrm>
            <a:off x="75395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3" name="Google Shape;683;p14"/>
          <p:cNvSpPr/>
          <p:nvPr/>
        </p:nvSpPr>
        <p:spPr>
          <a:xfrm>
            <a:off x="75395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4" name="Google Shape;684;p14"/>
          <p:cNvSpPr/>
          <p:nvPr/>
        </p:nvSpPr>
        <p:spPr>
          <a:xfrm>
            <a:off x="79523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5" name="Google Shape;685;p14"/>
          <p:cNvSpPr/>
          <p:nvPr/>
        </p:nvSpPr>
        <p:spPr>
          <a:xfrm>
            <a:off x="79523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6" name="Google Shape;686;p14"/>
          <p:cNvSpPr/>
          <p:nvPr/>
        </p:nvSpPr>
        <p:spPr>
          <a:xfrm>
            <a:off x="79523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7" name="Google Shape;687;p14"/>
          <p:cNvSpPr/>
          <p:nvPr/>
        </p:nvSpPr>
        <p:spPr>
          <a:xfrm>
            <a:off x="79523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8" name="Google Shape;688;p14"/>
          <p:cNvSpPr/>
          <p:nvPr/>
        </p:nvSpPr>
        <p:spPr>
          <a:xfrm>
            <a:off x="79523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9" name="Google Shape;689;p14"/>
          <p:cNvSpPr/>
          <p:nvPr/>
        </p:nvSpPr>
        <p:spPr>
          <a:xfrm>
            <a:off x="79523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0" name="Google Shape;690;p14"/>
          <p:cNvSpPr/>
          <p:nvPr/>
        </p:nvSpPr>
        <p:spPr>
          <a:xfrm>
            <a:off x="79523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1" name="Google Shape;691;p14"/>
          <p:cNvSpPr/>
          <p:nvPr/>
        </p:nvSpPr>
        <p:spPr>
          <a:xfrm>
            <a:off x="79523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2" name="Google Shape;692;p14"/>
          <p:cNvSpPr/>
          <p:nvPr/>
        </p:nvSpPr>
        <p:spPr>
          <a:xfrm>
            <a:off x="79523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3" name="Google Shape;693;p14"/>
          <p:cNvSpPr/>
          <p:nvPr/>
        </p:nvSpPr>
        <p:spPr>
          <a:xfrm>
            <a:off x="79523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4" name="Google Shape;694;p14"/>
          <p:cNvSpPr/>
          <p:nvPr/>
        </p:nvSpPr>
        <p:spPr>
          <a:xfrm>
            <a:off x="79523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5" name="Google Shape;695;p14"/>
          <p:cNvSpPr/>
          <p:nvPr/>
        </p:nvSpPr>
        <p:spPr>
          <a:xfrm>
            <a:off x="79523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6" name="Google Shape;696;p14"/>
          <p:cNvSpPr/>
          <p:nvPr/>
        </p:nvSpPr>
        <p:spPr>
          <a:xfrm>
            <a:off x="79523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7" name="Google Shape;697;p14"/>
          <p:cNvSpPr/>
          <p:nvPr/>
        </p:nvSpPr>
        <p:spPr>
          <a:xfrm>
            <a:off x="79523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8" name="Google Shape;698;p14"/>
          <p:cNvSpPr/>
          <p:nvPr/>
        </p:nvSpPr>
        <p:spPr>
          <a:xfrm>
            <a:off x="79523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9" name="Google Shape;699;p14"/>
          <p:cNvSpPr/>
          <p:nvPr/>
        </p:nvSpPr>
        <p:spPr>
          <a:xfrm>
            <a:off x="79523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0" name="Google Shape;700;p14"/>
          <p:cNvSpPr/>
          <p:nvPr/>
        </p:nvSpPr>
        <p:spPr>
          <a:xfrm>
            <a:off x="83714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1" name="Google Shape;701;p14"/>
          <p:cNvSpPr/>
          <p:nvPr/>
        </p:nvSpPr>
        <p:spPr>
          <a:xfrm>
            <a:off x="83714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2" name="Google Shape;702;p14"/>
          <p:cNvSpPr/>
          <p:nvPr/>
        </p:nvSpPr>
        <p:spPr>
          <a:xfrm>
            <a:off x="83714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3" name="Google Shape;703;p14"/>
          <p:cNvSpPr/>
          <p:nvPr/>
        </p:nvSpPr>
        <p:spPr>
          <a:xfrm>
            <a:off x="83714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4" name="Google Shape;704;p14"/>
          <p:cNvSpPr/>
          <p:nvPr/>
        </p:nvSpPr>
        <p:spPr>
          <a:xfrm>
            <a:off x="83714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5" name="Google Shape;705;p14"/>
          <p:cNvSpPr/>
          <p:nvPr/>
        </p:nvSpPr>
        <p:spPr>
          <a:xfrm>
            <a:off x="83714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6" name="Google Shape;706;p14"/>
          <p:cNvSpPr/>
          <p:nvPr/>
        </p:nvSpPr>
        <p:spPr>
          <a:xfrm>
            <a:off x="83714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7" name="Google Shape;707;p14"/>
          <p:cNvSpPr/>
          <p:nvPr/>
        </p:nvSpPr>
        <p:spPr>
          <a:xfrm>
            <a:off x="83714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8" name="Google Shape;708;p14"/>
          <p:cNvSpPr/>
          <p:nvPr/>
        </p:nvSpPr>
        <p:spPr>
          <a:xfrm>
            <a:off x="83714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9" name="Google Shape;709;p14"/>
          <p:cNvSpPr/>
          <p:nvPr/>
        </p:nvSpPr>
        <p:spPr>
          <a:xfrm>
            <a:off x="83714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0" name="Google Shape;710;p14"/>
          <p:cNvSpPr/>
          <p:nvPr/>
        </p:nvSpPr>
        <p:spPr>
          <a:xfrm>
            <a:off x="83714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1" name="Google Shape;711;p14"/>
          <p:cNvSpPr/>
          <p:nvPr/>
        </p:nvSpPr>
        <p:spPr>
          <a:xfrm>
            <a:off x="83714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2" name="Google Shape;712;p14"/>
          <p:cNvSpPr/>
          <p:nvPr/>
        </p:nvSpPr>
        <p:spPr>
          <a:xfrm>
            <a:off x="83714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3" name="Google Shape;713;p14"/>
          <p:cNvSpPr/>
          <p:nvPr/>
        </p:nvSpPr>
        <p:spPr>
          <a:xfrm>
            <a:off x="83714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4" name="Google Shape;714;p14"/>
          <p:cNvSpPr/>
          <p:nvPr/>
        </p:nvSpPr>
        <p:spPr>
          <a:xfrm>
            <a:off x="83714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5" name="Google Shape;715;p14"/>
          <p:cNvSpPr/>
          <p:nvPr/>
        </p:nvSpPr>
        <p:spPr>
          <a:xfrm>
            <a:off x="83714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6" name="Google Shape;716;p14"/>
          <p:cNvSpPr/>
          <p:nvPr/>
        </p:nvSpPr>
        <p:spPr>
          <a:xfrm>
            <a:off x="87968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7" name="Google Shape;717;p14"/>
          <p:cNvSpPr/>
          <p:nvPr/>
        </p:nvSpPr>
        <p:spPr>
          <a:xfrm>
            <a:off x="87968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8" name="Google Shape;718;p14"/>
          <p:cNvSpPr/>
          <p:nvPr/>
        </p:nvSpPr>
        <p:spPr>
          <a:xfrm>
            <a:off x="87968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9" name="Google Shape;719;p14"/>
          <p:cNvSpPr/>
          <p:nvPr/>
        </p:nvSpPr>
        <p:spPr>
          <a:xfrm>
            <a:off x="87968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0" name="Google Shape;720;p14"/>
          <p:cNvSpPr/>
          <p:nvPr/>
        </p:nvSpPr>
        <p:spPr>
          <a:xfrm>
            <a:off x="87968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1" name="Google Shape;721;p14"/>
          <p:cNvSpPr/>
          <p:nvPr/>
        </p:nvSpPr>
        <p:spPr>
          <a:xfrm>
            <a:off x="87968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2" name="Google Shape;722;p14"/>
          <p:cNvSpPr/>
          <p:nvPr/>
        </p:nvSpPr>
        <p:spPr>
          <a:xfrm>
            <a:off x="87968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3" name="Google Shape;723;p14"/>
          <p:cNvSpPr/>
          <p:nvPr/>
        </p:nvSpPr>
        <p:spPr>
          <a:xfrm>
            <a:off x="87968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4" name="Google Shape;724;p14"/>
          <p:cNvSpPr/>
          <p:nvPr/>
        </p:nvSpPr>
        <p:spPr>
          <a:xfrm>
            <a:off x="87968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5" name="Google Shape;725;p14"/>
          <p:cNvSpPr/>
          <p:nvPr/>
        </p:nvSpPr>
        <p:spPr>
          <a:xfrm>
            <a:off x="87968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6" name="Google Shape;726;p14"/>
          <p:cNvSpPr/>
          <p:nvPr/>
        </p:nvSpPr>
        <p:spPr>
          <a:xfrm>
            <a:off x="87968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7" name="Google Shape;727;p14"/>
          <p:cNvSpPr/>
          <p:nvPr/>
        </p:nvSpPr>
        <p:spPr>
          <a:xfrm>
            <a:off x="87968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8" name="Google Shape;728;p14"/>
          <p:cNvSpPr/>
          <p:nvPr/>
        </p:nvSpPr>
        <p:spPr>
          <a:xfrm>
            <a:off x="87968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9" name="Google Shape;729;p14"/>
          <p:cNvSpPr/>
          <p:nvPr/>
        </p:nvSpPr>
        <p:spPr>
          <a:xfrm>
            <a:off x="87968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0" name="Google Shape;730;p14"/>
          <p:cNvSpPr/>
          <p:nvPr/>
        </p:nvSpPr>
        <p:spPr>
          <a:xfrm>
            <a:off x="87968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1" name="Google Shape;731;p14"/>
          <p:cNvSpPr/>
          <p:nvPr/>
        </p:nvSpPr>
        <p:spPr>
          <a:xfrm>
            <a:off x="87968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2" name="Google Shape;732;p14"/>
          <p:cNvSpPr/>
          <p:nvPr/>
        </p:nvSpPr>
        <p:spPr>
          <a:xfrm>
            <a:off x="92159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3" name="Google Shape;733;p14"/>
          <p:cNvSpPr/>
          <p:nvPr/>
        </p:nvSpPr>
        <p:spPr>
          <a:xfrm>
            <a:off x="92159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4" name="Google Shape;734;p14"/>
          <p:cNvSpPr/>
          <p:nvPr/>
        </p:nvSpPr>
        <p:spPr>
          <a:xfrm>
            <a:off x="92159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5" name="Google Shape;735;p14"/>
          <p:cNvSpPr/>
          <p:nvPr/>
        </p:nvSpPr>
        <p:spPr>
          <a:xfrm>
            <a:off x="92159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6" name="Google Shape;736;p14"/>
          <p:cNvSpPr/>
          <p:nvPr/>
        </p:nvSpPr>
        <p:spPr>
          <a:xfrm>
            <a:off x="92159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7" name="Google Shape;737;p14"/>
          <p:cNvSpPr/>
          <p:nvPr/>
        </p:nvSpPr>
        <p:spPr>
          <a:xfrm>
            <a:off x="92159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8" name="Google Shape;738;p14"/>
          <p:cNvSpPr/>
          <p:nvPr/>
        </p:nvSpPr>
        <p:spPr>
          <a:xfrm>
            <a:off x="92159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9" name="Google Shape;739;p14"/>
          <p:cNvSpPr/>
          <p:nvPr/>
        </p:nvSpPr>
        <p:spPr>
          <a:xfrm>
            <a:off x="92159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0" name="Google Shape;740;p14"/>
          <p:cNvSpPr/>
          <p:nvPr/>
        </p:nvSpPr>
        <p:spPr>
          <a:xfrm>
            <a:off x="92159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1" name="Google Shape;741;p14"/>
          <p:cNvSpPr/>
          <p:nvPr/>
        </p:nvSpPr>
        <p:spPr>
          <a:xfrm>
            <a:off x="92159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2" name="Google Shape;742;p14"/>
          <p:cNvSpPr/>
          <p:nvPr/>
        </p:nvSpPr>
        <p:spPr>
          <a:xfrm>
            <a:off x="92159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3" name="Google Shape;743;p14"/>
          <p:cNvSpPr/>
          <p:nvPr/>
        </p:nvSpPr>
        <p:spPr>
          <a:xfrm>
            <a:off x="92159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4" name="Google Shape;744;p14"/>
          <p:cNvSpPr/>
          <p:nvPr/>
        </p:nvSpPr>
        <p:spPr>
          <a:xfrm>
            <a:off x="92159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5" name="Google Shape;745;p14"/>
          <p:cNvSpPr/>
          <p:nvPr/>
        </p:nvSpPr>
        <p:spPr>
          <a:xfrm>
            <a:off x="92159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6" name="Google Shape;746;p14"/>
          <p:cNvSpPr/>
          <p:nvPr/>
        </p:nvSpPr>
        <p:spPr>
          <a:xfrm>
            <a:off x="92159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7" name="Google Shape;747;p14"/>
          <p:cNvSpPr/>
          <p:nvPr/>
        </p:nvSpPr>
        <p:spPr>
          <a:xfrm>
            <a:off x="92159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8" name="Google Shape;748;p14"/>
          <p:cNvSpPr/>
          <p:nvPr/>
        </p:nvSpPr>
        <p:spPr>
          <a:xfrm>
            <a:off x="96350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9" name="Google Shape;749;p14"/>
          <p:cNvSpPr/>
          <p:nvPr/>
        </p:nvSpPr>
        <p:spPr>
          <a:xfrm>
            <a:off x="96350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0" name="Google Shape;750;p14"/>
          <p:cNvSpPr/>
          <p:nvPr/>
        </p:nvSpPr>
        <p:spPr>
          <a:xfrm>
            <a:off x="96350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1" name="Google Shape;751;p14"/>
          <p:cNvSpPr/>
          <p:nvPr/>
        </p:nvSpPr>
        <p:spPr>
          <a:xfrm>
            <a:off x="96350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2" name="Google Shape;752;p14"/>
          <p:cNvSpPr/>
          <p:nvPr/>
        </p:nvSpPr>
        <p:spPr>
          <a:xfrm>
            <a:off x="96350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3" name="Google Shape;753;p14"/>
          <p:cNvSpPr/>
          <p:nvPr/>
        </p:nvSpPr>
        <p:spPr>
          <a:xfrm>
            <a:off x="96350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4" name="Google Shape;754;p14"/>
          <p:cNvSpPr/>
          <p:nvPr/>
        </p:nvSpPr>
        <p:spPr>
          <a:xfrm>
            <a:off x="96350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5" name="Google Shape;755;p14"/>
          <p:cNvSpPr/>
          <p:nvPr/>
        </p:nvSpPr>
        <p:spPr>
          <a:xfrm>
            <a:off x="96350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6" name="Google Shape;756;p14"/>
          <p:cNvSpPr/>
          <p:nvPr/>
        </p:nvSpPr>
        <p:spPr>
          <a:xfrm>
            <a:off x="96350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7" name="Google Shape;757;p14"/>
          <p:cNvSpPr/>
          <p:nvPr/>
        </p:nvSpPr>
        <p:spPr>
          <a:xfrm>
            <a:off x="96350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8" name="Google Shape;758;p14"/>
          <p:cNvSpPr/>
          <p:nvPr/>
        </p:nvSpPr>
        <p:spPr>
          <a:xfrm>
            <a:off x="96350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9" name="Google Shape;759;p14"/>
          <p:cNvSpPr/>
          <p:nvPr/>
        </p:nvSpPr>
        <p:spPr>
          <a:xfrm>
            <a:off x="96350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0" name="Google Shape;760;p14"/>
          <p:cNvSpPr/>
          <p:nvPr/>
        </p:nvSpPr>
        <p:spPr>
          <a:xfrm>
            <a:off x="96350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1" name="Google Shape;761;p14"/>
          <p:cNvSpPr/>
          <p:nvPr/>
        </p:nvSpPr>
        <p:spPr>
          <a:xfrm>
            <a:off x="96350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2" name="Google Shape;762;p14"/>
          <p:cNvSpPr/>
          <p:nvPr/>
        </p:nvSpPr>
        <p:spPr>
          <a:xfrm>
            <a:off x="96350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3" name="Google Shape;763;p14"/>
          <p:cNvSpPr/>
          <p:nvPr/>
        </p:nvSpPr>
        <p:spPr>
          <a:xfrm>
            <a:off x="96350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4" name="Google Shape;764;p14"/>
          <p:cNvSpPr/>
          <p:nvPr/>
        </p:nvSpPr>
        <p:spPr>
          <a:xfrm>
            <a:off x="100605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5" name="Google Shape;765;p14"/>
          <p:cNvSpPr/>
          <p:nvPr/>
        </p:nvSpPr>
        <p:spPr>
          <a:xfrm>
            <a:off x="100605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6" name="Google Shape;766;p14"/>
          <p:cNvSpPr/>
          <p:nvPr/>
        </p:nvSpPr>
        <p:spPr>
          <a:xfrm>
            <a:off x="100605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7" name="Google Shape;767;p14"/>
          <p:cNvSpPr/>
          <p:nvPr/>
        </p:nvSpPr>
        <p:spPr>
          <a:xfrm>
            <a:off x="100605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8" name="Google Shape;768;p14"/>
          <p:cNvSpPr/>
          <p:nvPr/>
        </p:nvSpPr>
        <p:spPr>
          <a:xfrm>
            <a:off x="100605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9" name="Google Shape;769;p14"/>
          <p:cNvSpPr/>
          <p:nvPr/>
        </p:nvSpPr>
        <p:spPr>
          <a:xfrm>
            <a:off x="100605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0" name="Google Shape;770;p14"/>
          <p:cNvSpPr/>
          <p:nvPr/>
        </p:nvSpPr>
        <p:spPr>
          <a:xfrm>
            <a:off x="100605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1" name="Google Shape;771;p14"/>
          <p:cNvSpPr/>
          <p:nvPr/>
        </p:nvSpPr>
        <p:spPr>
          <a:xfrm>
            <a:off x="100605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2" name="Google Shape;772;p14"/>
          <p:cNvSpPr/>
          <p:nvPr/>
        </p:nvSpPr>
        <p:spPr>
          <a:xfrm>
            <a:off x="100605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3" name="Google Shape;773;p14"/>
          <p:cNvSpPr/>
          <p:nvPr/>
        </p:nvSpPr>
        <p:spPr>
          <a:xfrm>
            <a:off x="100605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4" name="Google Shape;774;p14"/>
          <p:cNvSpPr/>
          <p:nvPr/>
        </p:nvSpPr>
        <p:spPr>
          <a:xfrm>
            <a:off x="100605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5" name="Google Shape;775;p14"/>
          <p:cNvSpPr/>
          <p:nvPr/>
        </p:nvSpPr>
        <p:spPr>
          <a:xfrm>
            <a:off x="100605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6" name="Google Shape;776;p14"/>
          <p:cNvSpPr/>
          <p:nvPr/>
        </p:nvSpPr>
        <p:spPr>
          <a:xfrm>
            <a:off x="100605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7" name="Google Shape;777;p14"/>
          <p:cNvSpPr/>
          <p:nvPr/>
        </p:nvSpPr>
        <p:spPr>
          <a:xfrm>
            <a:off x="100605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8" name="Google Shape;778;p14"/>
          <p:cNvSpPr/>
          <p:nvPr/>
        </p:nvSpPr>
        <p:spPr>
          <a:xfrm>
            <a:off x="100605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9" name="Google Shape;779;p14"/>
          <p:cNvSpPr/>
          <p:nvPr/>
        </p:nvSpPr>
        <p:spPr>
          <a:xfrm>
            <a:off x="100605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0" name="Google Shape;780;p14"/>
          <p:cNvSpPr/>
          <p:nvPr/>
        </p:nvSpPr>
        <p:spPr>
          <a:xfrm>
            <a:off x="104796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1" name="Google Shape;781;p14"/>
          <p:cNvSpPr/>
          <p:nvPr/>
        </p:nvSpPr>
        <p:spPr>
          <a:xfrm>
            <a:off x="104796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2" name="Google Shape;782;p14"/>
          <p:cNvSpPr/>
          <p:nvPr/>
        </p:nvSpPr>
        <p:spPr>
          <a:xfrm>
            <a:off x="104796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3" name="Google Shape;783;p14"/>
          <p:cNvSpPr/>
          <p:nvPr/>
        </p:nvSpPr>
        <p:spPr>
          <a:xfrm>
            <a:off x="104796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4" name="Google Shape;784;p14"/>
          <p:cNvSpPr/>
          <p:nvPr/>
        </p:nvSpPr>
        <p:spPr>
          <a:xfrm>
            <a:off x="104796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5" name="Google Shape;785;p14"/>
          <p:cNvSpPr/>
          <p:nvPr/>
        </p:nvSpPr>
        <p:spPr>
          <a:xfrm>
            <a:off x="104796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6" name="Google Shape;786;p14"/>
          <p:cNvSpPr/>
          <p:nvPr/>
        </p:nvSpPr>
        <p:spPr>
          <a:xfrm>
            <a:off x="104796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7" name="Google Shape;787;p14"/>
          <p:cNvSpPr/>
          <p:nvPr/>
        </p:nvSpPr>
        <p:spPr>
          <a:xfrm>
            <a:off x="104796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8" name="Google Shape;788;p14"/>
          <p:cNvSpPr/>
          <p:nvPr/>
        </p:nvSpPr>
        <p:spPr>
          <a:xfrm>
            <a:off x="104796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9" name="Google Shape;789;p14"/>
          <p:cNvSpPr/>
          <p:nvPr/>
        </p:nvSpPr>
        <p:spPr>
          <a:xfrm>
            <a:off x="104796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0" name="Google Shape;790;p14"/>
          <p:cNvSpPr/>
          <p:nvPr/>
        </p:nvSpPr>
        <p:spPr>
          <a:xfrm>
            <a:off x="104796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1" name="Google Shape;791;p14"/>
          <p:cNvSpPr/>
          <p:nvPr/>
        </p:nvSpPr>
        <p:spPr>
          <a:xfrm>
            <a:off x="104796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2" name="Google Shape;792;p14"/>
          <p:cNvSpPr/>
          <p:nvPr/>
        </p:nvSpPr>
        <p:spPr>
          <a:xfrm>
            <a:off x="104796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3" name="Google Shape;793;p14"/>
          <p:cNvSpPr/>
          <p:nvPr/>
        </p:nvSpPr>
        <p:spPr>
          <a:xfrm>
            <a:off x="104796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4" name="Google Shape;794;p14"/>
          <p:cNvSpPr/>
          <p:nvPr/>
        </p:nvSpPr>
        <p:spPr>
          <a:xfrm>
            <a:off x="104796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5" name="Google Shape;795;p14"/>
          <p:cNvSpPr/>
          <p:nvPr/>
        </p:nvSpPr>
        <p:spPr>
          <a:xfrm>
            <a:off x="104796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6" name="Google Shape;796;p14"/>
          <p:cNvSpPr/>
          <p:nvPr/>
        </p:nvSpPr>
        <p:spPr>
          <a:xfrm>
            <a:off x="109050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7" name="Google Shape;797;p14"/>
          <p:cNvSpPr/>
          <p:nvPr/>
        </p:nvSpPr>
        <p:spPr>
          <a:xfrm>
            <a:off x="109050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8" name="Google Shape;798;p14"/>
          <p:cNvSpPr/>
          <p:nvPr/>
        </p:nvSpPr>
        <p:spPr>
          <a:xfrm>
            <a:off x="109050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9" name="Google Shape;799;p14"/>
          <p:cNvSpPr/>
          <p:nvPr/>
        </p:nvSpPr>
        <p:spPr>
          <a:xfrm>
            <a:off x="109050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0" name="Google Shape;800;p14"/>
          <p:cNvSpPr/>
          <p:nvPr/>
        </p:nvSpPr>
        <p:spPr>
          <a:xfrm>
            <a:off x="109050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1" name="Google Shape;801;p14"/>
          <p:cNvSpPr/>
          <p:nvPr/>
        </p:nvSpPr>
        <p:spPr>
          <a:xfrm>
            <a:off x="109050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2" name="Google Shape;802;p14"/>
          <p:cNvSpPr/>
          <p:nvPr/>
        </p:nvSpPr>
        <p:spPr>
          <a:xfrm>
            <a:off x="109050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3" name="Google Shape;803;p14"/>
          <p:cNvSpPr/>
          <p:nvPr/>
        </p:nvSpPr>
        <p:spPr>
          <a:xfrm>
            <a:off x="109050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4" name="Google Shape;804;p14"/>
          <p:cNvSpPr/>
          <p:nvPr/>
        </p:nvSpPr>
        <p:spPr>
          <a:xfrm>
            <a:off x="109050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5" name="Google Shape;805;p14"/>
          <p:cNvSpPr/>
          <p:nvPr/>
        </p:nvSpPr>
        <p:spPr>
          <a:xfrm>
            <a:off x="109050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6" name="Google Shape;806;p14"/>
          <p:cNvSpPr/>
          <p:nvPr/>
        </p:nvSpPr>
        <p:spPr>
          <a:xfrm>
            <a:off x="109050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7" name="Google Shape;807;p14"/>
          <p:cNvSpPr/>
          <p:nvPr/>
        </p:nvSpPr>
        <p:spPr>
          <a:xfrm>
            <a:off x="109050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8" name="Google Shape;808;p14"/>
          <p:cNvSpPr/>
          <p:nvPr/>
        </p:nvSpPr>
        <p:spPr>
          <a:xfrm>
            <a:off x="109050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9" name="Google Shape;809;p14"/>
          <p:cNvSpPr/>
          <p:nvPr/>
        </p:nvSpPr>
        <p:spPr>
          <a:xfrm>
            <a:off x="109050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0" name="Google Shape;810;p14"/>
          <p:cNvSpPr/>
          <p:nvPr/>
        </p:nvSpPr>
        <p:spPr>
          <a:xfrm>
            <a:off x="109050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1" name="Google Shape;811;p14"/>
          <p:cNvSpPr/>
          <p:nvPr/>
        </p:nvSpPr>
        <p:spPr>
          <a:xfrm>
            <a:off x="109050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2" name="Google Shape;812;p14"/>
          <p:cNvSpPr/>
          <p:nvPr/>
        </p:nvSpPr>
        <p:spPr>
          <a:xfrm>
            <a:off x="113305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3" name="Google Shape;813;p14"/>
          <p:cNvSpPr/>
          <p:nvPr/>
        </p:nvSpPr>
        <p:spPr>
          <a:xfrm>
            <a:off x="113305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4" name="Google Shape;814;p14"/>
          <p:cNvSpPr/>
          <p:nvPr/>
        </p:nvSpPr>
        <p:spPr>
          <a:xfrm>
            <a:off x="113305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5" name="Google Shape;815;p14"/>
          <p:cNvSpPr/>
          <p:nvPr/>
        </p:nvSpPr>
        <p:spPr>
          <a:xfrm>
            <a:off x="113305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6" name="Google Shape;816;p14"/>
          <p:cNvSpPr/>
          <p:nvPr/>
        </p:nvSpPr>
        <p:spPr>
          <a:xfrm>
            <a:off x="113305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7" name="Google Shape;817;p14"/>
          <p:cNvSpPr/>
          <p:nvPr/>
        </p:nvSpPr>
        <p:spPr>
          <a:xfrm>
            <a:off x="113305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8" name="Google Shape;818;p14"/>
          <p:cNvSpPr/>
          <p:nvPr/>
        </p:nvSpPr>
        <p:spPr>
          <a:xfrm>
            <a:off x="113305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9" name="Google Shape;819;p14"/>
          <p:cNvSpPr/>
          <p:nvPr/>
        </p:nvSpPr>
        <p:spPr>
          <a:xfrm>
            <a:off x="113305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0" name="Google Shape;820;p14"/>
          <p:cNvSpPr/>
          <p:nvPr/>
        </p:nvSpPr>
        <p:spPr>
          <a:xfrm>
            <a:off x="113305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1" name="Google Shape;821;p14"/>
          <p:cNvSpPr/>
          <p:nvPr/>
        </p:nvSpPr>
        <p:spPr>
          <a:xfrm>
            <a:off x="113305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2" name="Google Shape;822;p14"/>
          <p:cNvSpPr/>
          <p:nvPr/>
        </p:nvSpPr>
        <p:spPr>
          <a:xfrm>
            <a:off x="113305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3" name="Google Shape;823;p14"/>
          <p:cNvSpPr/>
          <p:nvPr/>
        </p:nvSpPr>
        <p:spPr>
          <a:xfrm>
            <a:off x="113305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4" name="Google Shape;824;p14"/>
          <p:cNvSpPr/>
          <p:nvPr/>
        </p:nvSpPr>
        <p:spPr>
          <a:xfrm>
            <a:off x="113305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5" name="Google Shape;825;p14"/>
          <p:cNvSpPr/>
          <p:nvPr/>
        </p:nvSpPr>
        <p:spPr>
          <a:xfrm>
            <a:off x="113305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6" name="Google Shape;826;p14"/>
          <p:cNvSpPr/>
          <p:nvPr/>
        </p:nvSpPr>
        <p:spPr>
          <a:xfrm>
            <a:off x="113305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7" name="Google Shape;827;p14"/>
          <p:cNvSpPr/>
          <p:nvPr/>
        </p:nvSpPr>
        <p:spPr>
          <a:xfrm>
            <a:off x="113305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8" name="Google Shape;828;p14"/>
          <p:cNvSpPr/>
          <p:nvPr/>
        </p:nvSpPr>
        <p:spPr>
          <a:xfrm>
            <a:off x="117623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9" name="Google Shape;829;p14"/>
          <p:cNvSpPr/>
          <p:nvPr/>
        </p:nvSpPr>
        <p:spPr>
          <a:xfrm>
            <a:off x="117623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0" name="Google Shape;830;p14"/>
          <p:cNvSpPr/>
          <p:nvPr/>
        </p:nvSpPr>
        <p:spPr>
          <a:xfrm>
            <a:off x="117623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1" name="Google Shape;831;p14"/>
          <p:cNvSpPr/>
          <p:nvPr/>
        </p:nvSpPr>
        <p:spPr>
          <a:xfrm>
            <a:off x="117623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2" name="Google Shape;832;p14"/>
          <p:cNvSpPr/>
          <p:nvPr/>
        </p:nvSpPr>
        <p:spPr>
          <a:xfrm>
            <a:off x="117623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3" name="Google Shape;833;p14"/>
          <p:cNvSpPr/>
          <p:nvPr/>
        </p:nvSpPr>
        <p:spPr>
          <a:xfrm>
            <a:off x="117623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4" name="Google Shape;834;p14"/>
          <p:cNvSpPr/>
          <p:nvPr/>
        </p:nvSpPr>
        <p:spPr>
          <a:xfrm>
            <a:off x="117623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5" name="Google Shape;835;p14"/>
          <p:cNvSpPr/>
          <p:nvPr/>
        </p:nvSpPr>
        <p:spPr>
          <a:xfrm>
            <a:off x="117623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6" name="Google Shape;836;p14"/>
          <p:cNvSpPr/>
          <p:nvPr/>
        </p:nvSpPr>
        <p:spPr>
          <a:xfrm>
            <a:off x="117623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7" name="Google Shape;837;p14"/>
          <p:cNvSpPr/>
          <p:nvPr/>
        </p:nvSpPr>
        <p:spPr>
          <a:xfrm>
            <a:off x="117623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8" name="Google Shape;838;p14"/>
          <p:cNvSpPr/>
          <p:nvPr/>
        </p:nvSpPr>
        <p:spPr>
          <a:xfrm>
            <a:off x="117623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9" name="Google Shape;839;p14"/>
          <p:cNvSpPr/>
          <p:nvPr/>
        </p:nvSpPr>
        <p:spPr>
          <a:xfrm>
            <a:off x="117623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40" name="Google Shape;840;p14"/>
          <p:cNvSpPr/>
          <p:nvPr/>
        </p:nvSpPr>
        <p:spPr>
          <a:xfrm>
            <a:off x="117623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41" name="Google Shape;841;p14"/>
          <p:cNvSpPr/>
          <p:nvPr/>
        </p:nvSpPr>
        <p:spPr>
          <a:xfrm>
            <a:off x="117623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42" name="Google Shape;842;p14"/>
          <p:cNvSpPr/>
          <p:nvPr/>
        </p:nvSpPr>
        <p:spPr>
          <a:xfrm>
            <a:off x="117623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43" name="Google Shape;843;p14"/>
          <p:cNvSpPr/>
          <p:nvPr/>
        </p:nvSpPr>
        <p:spPr>
          <a:xfrm>
            <a:off x="117623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44" name="Google Shape;844;p14"/>
          <p:cNvSpPr txBox="1">
            <a:spLocks noGrp="1"/>
          </p:cNvSpPr>
          <p:nvPr>
            <p:ph type="sldNum" idx="12"/>
          </p:nvPr>
        </p:nvSpPr>
        <p:spPr>
          <a:xfrm>
            <a:off x="5976441" y="6509743"/>
            <a:ext cx="230000" cy="249200"/>
          </a:xfrm>
          <a:prstGeom prst="rect">
            <a:avLst/>
          </a:prstGeom>
          <a:noFill/>
          <a:ln>
            <a:noFill/>
          </a:ln>
        </p:spPr>
        <p:txBody>
          <a:bodyPr spcFirstLastPara="1" wrap="square" lIns="26775" tIns="26775" rIns="26775" bIns="26775" anchor="t" anchorCtr="0">
            <a:noAutofit/>
          </a:bodyPr>
          <a:lstStyle>
            <a:lvl1pPr marL="0" lvl="0" indent="0" algn="ctr" rtl="0">
              <a:lnSpc>
                <a:spcPct val="100000"/>
              </a:lnSpc>
              <a:spcBef>
                <a:spcPts val="0"/>
              </a:spcBef>
              <a:spcAft>
                <a:spcPts val="0"/>
              </a:spcAft>
              <a:buClr>
                <a:srgbClr val="000000"/>
              </a:buClr>
              <a:buSzPts val="900"/>
              <a:buFont typeface="Gill Sans"/>
              <a:buNone/>
              <a:defRPr sz="1200"/>
            </a:lvl1pPr>
            <a:lvl2pPr marL="0" lvl="1" indent="0" algn="ctr" rtl="0">
              <a:lnSpc>
                <a:spcPct val="100000"/>
              </a:lnSpc>
              <a:spcBef>
                <a:spcPts val="0"/>
              </a:spcBef>
              <a:spcAft>
                <a:spcPts val="0"/>
              </a:spcAft>
              <a:buClr>
                <a:srgbClr val="000000"/>
              </a:buClr>
              <a:buSzPts val="900"/>
              <a:buFont typeface="Gill Sans"/>
              <a:buNone/>
              <a:defRPr sz="1200"/>
            </a:lvl2pPr>
            <a:lvl3pPr marL="0" lvl="2" indent="0" algn="ctr" rtl="0">
              <a:lnSpc>
                <a:spcPct val="100000"/>
              </a:lnSpc>
              <a:spcBef>
                <a:spcPts val="0"/>
              </a:spcBef>
              <a:spcAft>
                <a:spcPts val="0"/>
              </a:spcAft>
              <a:buClr>
                <a:srgbClr val="000000"/>
              </a:buClr>
              <a:buSzPts val="900"/>
              <a:buFont typeface="Gill Sans"/>
              <a:buNone/>
              <a:defRPr sz="1200"/>
            </a:lvl3pPr>
            <a:lvl4pPr marL="0" lvl="3" indent="0" algn="ctr" rtl="0">
              <a:lnSpc>
                <a:spcPct val="100000"/>
              </a:lnSpc>
              <a:spcBef>
                <a:spcPts val="0"/>
              </a:spcBef>
              <a:spcAft>
                <a:spcPts val="0"/>
              </a:spcAft>
              <a:buClr>
                <a:srgbClr val="000000"/>
              </a:buClr>
              <a:buSzPts val="900"/>
              <a:buFont typeface="Gill Sans"/>
              <a:buNone/>
              <a:defRPr sz="1200"/>
            </a:lvl4pPr>
            <a:lvl5pPr marL="0" lvl="4" indent="0" algn="ctr" rtl="0">
              <a:lnSpc>
                <a:spcPct val="100000"/>
              </a:lnSpc>
              <a:spcBef>
                <a:spcPts val="0"/>
              </a:spcBef>
              <a:spcAft>
                <a:spcPts val="0"/>
              </a:spcAft>
              <a:buClr>
                <a:srgbClr val="000000"/>
              </a:buClr>
              <a:buSzPts val="900"/>
              <a:buFont typeface="Gill Sans"/>
              <a:buNone/>
              <a:defRPr sz="1200"/>
            </a:lvl5pPr>
            <a:lvl6pPr marL="0" lvl="5" indent="0" algn="ctr" rtl="0">
              <a:lnSpc>
                <a:spcPct val="100000"/>
              </a:lnSpc>
              <a:spcBef>
                <a:spcPts val="0"/>
              </a:spcBef>
              <a:spcAft>
                <a:spcPts val="0"/>
              </a:spcAft>
              <a:buClr>
                <a:srgbClr val="000000"/>
              </a:buClr>
              <a:buSzPts val="900"/>
              <a:buFont typeface="Gill Sans"/>
              <a:buNone/>
              <a:defRPr sz="1200"/>
            </a:lvl6pPr>
            <a:lvl7pPr marL="0" lvl="6" indent="0" algn="ctr" rtl="0">
              <a:lnSpc>
                <a:spcPct val="100000"/>
              </a:lnSpc>
              <a:spcBef>
                <a:spcPts val="0"/>
              </a:spcBef>
              <a:spcAft>
                <a:spcPts val="0"/>
              </a:spcAft>
              <a:buClr>
                <a:srgbClr val="000000"/>
              </a:buClr>
              <a:buSzPts val="900"/>
              <a:buFont typeface="Gill Sans"/>
              <a:buNone/>
              <a:defRPr sz="1200"/>
            </a:lvl7pPr>
            <a:lvl8pPr marL="0" lvl="7" indent="0" algn="ctr" rtl="0">
              <a:lnSpc>
                <a:spcPct val="100000"/>
              </a:lnSpc>
              <a:spcBef>
                <a:spcPts val="0"/>
              </a:spcBef>
              <a:spcAft>
                <a:spcPts val="0"/>
              </a:spcAft>
              <a:buClr>
                <a:srgbClr val="000000"/>
              </a:buClr>
              <a:buSzPts val="900"/>
              <a:buFont typeface="Gill Sans"/>
              <a:buNone/>
              <a:defRPr sz="1200"/>
            </a:lvl8pPr>
            <a:lvl9pPr marL="0" lvl="8" indent="0" algn="ctr" rtl="0">
              <a:lnSpc>
                <a:spcPct val="100000"/>
              </a:lnSpc>
              <a:spcBef>
                <a:spcPts val="0"/>
              </a:spcBef>
              <a:spcAft>
                <a:spcPts val="0"/>
              </a:spcAft>
              <a:buClr>
                <a:srgbClr val="000000"/>
              </a:buClr>
              <a:buSzPts val="900"/>
              <a:buFont typeface="Gill Sans"/>
              <a:buNone/>
              <a:defRPr sz="1200"/>
            </a:lvl9pPr>
          </a:lstStyle>
          <a:p>
            <a:fld id="{00000000-1234-1234-1234-123412341234}" type="slidenum">
              <a:rPr lang="en-GB" smtClean="0"/>
              <a:pPr/>
              <a:t>‹#›</a:t>
            </a:fld>
            <a:endParaRPr lang="en-GB" sz="1867"/>
          </a:p>
        </p:txBody>
      </p:sp>
    </p:spTree>
    <p:extLst>
      <p:ext uri="{BB962C8B-B14F-4D97-AF65-F5344CB8AC3E}">
        <p14:creationId xmlns:p14="http://schemas.microsoft.com/office/powerpoint/2010/main" val="1687114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2">
    <p:bg>
      <p:bgPr>
        <a:solidFill>
          <a:schemeClr val="bg1"/>
        </a:solidFill>
        <a:effectLst/>
      </p:bgPr>
    </p:bg>
    <p:spTree>
      <p:nvGrpSpPr>
        <p:cNvPr id="1" name="Shape 8"/>
        <p:cNvGrpSpPr/>
        <p:nvPr/>
      </p:nvGrpSpPr>
      <p:grpSpPr>
        <a:xfrm>
          <a:off x="0" y="0"/>
          <a:ext cx="0" cy="0"/>
          <a:chOff x="0" y="0"/>
          <a:chExt cx="0" cy="0"/>
        </a:xfrm>
      </p:grpSpPr>
      <p:pic>
        <p:nvPicPr>
          <p:cNvPr id="3" name="Picture 2">
            <a:extLst>
              <a:ext uri="{FF2B5EF4-FFF2-40B4-BE49-F238E27FC236}">
                <a16:creationId xmlns:a16="http://schemas.microsoft.com/office/drawing/2014/main" id="{ABB1A161-A596-3359-2C05-AAB0B1039769}"/>
              </a:ext>
            </a:extLst>
          </p:cNvPr>
          <p:cNvPicPr>
            <a:picLocks noChangeAspect="1"/>
          </p:cNvPicPr>
          <p:nvPr userDrawn="1"/>
        </p:nvPicPr>
        <p:blipFill>
          <a:blip r:embed="rId2"/>
          <a:srcRect/>
          <a:stretch/>
        </p:blipFill>
        <p:spPr>
          <a:xfrm>
            <a:off x="0" y="0"/>
            <a:ext cx="12192000" cy="6858000"/>
          </a:xfrm>
          <a:prstGeom prst="rect">
            <a:avLst/>
          </a:prstGeom>
        </p:spPr>
      </p:pic>
      <p:sp>
        <p:nvSpPr>
          <p:cNvPr id="9" name="Google Shape;9;p2"/>
          <p:cNvSpPr txBox="1">
            <a:spLocks noGrp="1"/>
          </p:cNvSpPr>
          <p:nvPr>
            <p:ph type="ctrTitle"/>
          </p:nvPr>
        </p:nvSpPr>
        <p:spPr>
          <a:xfrm>
            <a:off x="1220770" y="3429000"/>
            <a:ext cx="9722313" cy="1327200"/>
          </a:xfrm>
          <a:prstGeom prst="rect">
            <a:avLst/>
          </a:prstGeom>
        </p:spPr>
        <p:txBody>
          <a:bodyPr spcFirstLastPara="1" wrap="square" lIns="91425" tIns="91425" rIns="91425" bIns="91425" anchor="b" anchorCtr="0">
            <a:noAutofit/>
          </a:bodyPr>
          <a:lstStyle>
            <a:lvl1pPr lvl="0" algn="l">
              <a:spcBef>
                <a:spcPts val="0"/>
              </a:spcBef>
              <a:spcAft>
                <a:spcPts val="0"/>
              </a:spcAft>
              <a:buClr>
                <a:srgbClr val="FFFFFF"/>
              </a:buClr>
              <a:buSzPts val="5000"/>
              <a:buNone/>
              <a:defRPr sz="6000" spc="-50" baseline="0">
                <a:solidFill>
                  <a:srgbClr val="FFFFFF"/>
                </a:solidFill>
                <a:latin typeface="Calibre Medium" panose="020B0603030202060203" pitchFamily="34" charset="77"/>
              </a:defRPr>
            </a:lvl1pPr>
            <a:lvl2pPr lvl="1" algn="ctr">
              <a:spcBef>
                <a:spcPts val="0"/>
              </a:spcBef>
              <a:spcAft>
                <a:spcPts val="0"/>
              </a:spcAft>
              <a:buClr>
                <a:srgbClr val="FFFFFF"/>
              </a:buClr>
              <a:buSzPts val="5200"/>
              <a:buNone/>
              <a:defRPr sz="6933">
                <a:solidFill>
                  <a:srgbClr val="FFFFFF"/>
                </a:solidFill>
              </a:defRPr>
            </a:lvl2pPr>
            <a:lvl3pPr lvl="2" algn="ctr">
              <a:spcBef>
                <a:spcPts val="0"/>
              </a:spcBef>
              <a:spcAft>
                <a:spcPts val="0"/>
              </a:spcAft>
              <a:buClr>
                <a:srgbClr val="FFFFFF"/>
              </a:buClr>
              <a:buSzPts val="5200"/>
              <a:buNone/>
              <a:defRPr sz="6933">
                <a:solidFill>
                  <a:srgbClr val="FFFFFF"/>
                </a:solidFill>
              </a:defRPr>
            </a:lvl3pPr>
            <a:lvl4pPr lvl="3" algn="ctr">
              <a:spcBef>
                <a:spcPts val="0"/>
              </a:spcBef>
              <a:spcAft>
                <a:spcPts val="0"/>
              </a:spcAft>
              <a:buClr>
                <a:srgbClr val="FFFFFF"/>
              </a:buClr>
              <a:buSzPts val="5200"/>
              <a:buNone/>
              <a:defRPr sz="6933">
                <a:solidFill>
                  <a:srgbClr val="FFFFFF"/>
                </a:solidFill>
              </a:defRPr>
            </a:lvl4pPr>
            <a:lvl5pPr lvl="4" algn="ctr">
              <a:spcBef>
                <a:spcPts val="0"/>
              </a:spcBef>
              <a:spcAft>
                <a:spcPts val="0"/>
              </a:spcAft>
              <a:buClr>
                <a:srgbClr val="FFFFFF"/>
              </a:buClr>
              <a:buSzPts val="5200"/>
              <a:buNone/>
              <a:defRPr sz="6933">
                <a:solidFill>
                  <a:srgbClr val="FFFFFF"/>
                </a:solidFill>
              </a:defRPr>
            </a:lvl5pPr>
            <a:lvl6pPr lvl="5" algn="ctr">
              <a:spcBef>
                <a:spcPts val="0"/>
              </a:spcBef>
              <a:spcAft>
                <a:spcPts val="0"/>
              </a:spcAft>
              <a:buClr>
                <a:srgbClr val="FFFFFF"/>
              </a:buClr>
              <a:buSzPts val="5200"/>
              <a:buNone/>
              <a:defRPr sz="6933">
                <a:solidFill>
                  <a:srgbClr val="FFFFFF"/>
                </a:solidFill>
              </a:defRPr>
            </a:lvl6pPr>
            <a:lvl7pPr lvl="6" algn="ctr">
              <a:spcBef>
                <a:spcPts val="0"/>
              </a:spcBef>
              <a:spcAft>
                <a:spcPts val="0"/>
              </a:spcAft>
              <a:buClr>
                <a:srgbClr val="FFFFFF"/>
              </a:buClr>
              <a:buSzPts val="5200"/>
              <a:buNone/>
              <a:defRPr sz="6933">
                <a:solidFill>
                  <a:srgbClr val="FFFFFF"/>
                </a:solidFill>
              </a:defRPr>
            </a:lvl7pPr>
            <a:lvl8pPr lvl="7" algn="ctr">
              <a:spcBef>
                <a:spcPts val="0"/>
              </a:spcBef>
              <a:spcAft>
                <a:spcPts val="0"/>
              </a:spcAft>
              <a:buClr>
                <a:srgbClr val="FFFFFF"/>
              </a:buClr>
              <a:buSzPts val="5200"/>
              <a:buNone/>
              <a:defRPr sz="6933">
                <a:solidFill>
                  <a:srgbClr val="FFFFFF"/>
                </a:solidFill>
              </a:defRPr>
            </a:lvl8pPr>
            <a:lvl9pPr lvl="8" algn="ctr">
              <a:spcBef>
                <a:spcPts val="0"/>
              </a:spcBef>
              <a:spcAft>
                <a:spcPts val="0"/>
              </a:spcAft>
              <a:buClr>
                <a:srgbClr val="FFFFFF"/>
              </a:buClr>
              <a:buSzPts val="5200"/>
              <a:buNone/>
              <a:defRPr sz="6933">
                <a:solidFill>
                  <a:srgbClr val="FFFFFF"/>
                </a:solidFill>
              </a:defRPr>
            </a:lvl9pPr>
          </a:lstStyle>
          <a:p>
            <a:endParaRPr/>
          </a:p>
        </p:txBody>
      </p:sp>
      <p:sp>
        <p:nvSpPr>
          <p:cNvPr id="10" name="Google Shape;10;p2"/>
          <p:cNvSpPr txBox="1">
            <a:spLocks noGrp="1"/>
          </p:cNvSpPr>
          <p:nvPr>
            <p:ph type="subTitle" idx="1"/>
          </p:nvPr>
        </p:nvSpPr>
        <p:spPr>
          <a:xfrm>
            <a:off x="1220770" y="4805202"/>
            <a:ext cx="9722313" cy="1056800"/>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Clr>
                <a:srgbClr val="FFFFFF"/>
              </a:buClr>
              <a:buSzPts val="2500"/>
              <a:buNone/>
              <a:defRPr sz="2800">
                <a:solidFill>
                  <a:srgbClr val="FFFFFF"/>
                </a:solidFill>
                <a:latin typeface="Calibre Medium" panose="020B0603030202060203" pitchFamily="34" charset="77"/>
              </a:defRPr>
            </a:lvl1pPr>
            <a:lvl2pPr lvl="1" algn="ctr">
              <a:lnSpc>
                <a:spcPct val="100000"/>
              </a:lnSpc>
              <a:spcBef>
                <a:spcPts val="0"/>
              </a:spcBef>
              <a:spcAft>
                <a:spcPts val="0"/>
              </a:spcAft>
              <a:buClr>
                <a:srgbClr val="FFFFFF"/>
              </a:buClr>
              <a:buSzPts val="2800"/>
              <a:buNone/>
              <a:defRPr sz="3733">
                <a:solidFill>
                  <a:srgbClr val="FFFFFF"/>
                </a:solidFill>
              </a:defRPr>
            </a:lvl2pPr>
            <a:lvl3pPr lvl="2" algn="ctr">
              <a:lnSpc>
                <a:spcPct val="100000"/>
              </a:lnSpc>
              <a:spcBef>
                <a:spcPts val="0"/>
              </a:spcBef>
              <a:spcAft>
                <a:spcPts val="0"/>
              </a:spcAft>
              <a:buClr>
                <a:srgbClr val="FFFFFF"/>
              </a:buClr>
              <a:buSzPts val="2800"/>
              <a:buNone/>
              <a:defRPr sz="3733">
                <a:solidFill>
                  <a:srgbClr val="FFFFFF"/>
                </a:solidFill>
              </a:defRPr>
            </a:lvl3pPr>
            <a:lvl4pPr lvl="3" algn="ctr">
              <a:lnSpc>
                <a:spcPct val="100000"/>
              </a:lnSpc>
              <a:spcBef>
                <a:spcPts val="0"/>
              </a:spcBef>
              <a:spcAft>
                <a:spcPts val="0"/>
              </a:spcAft>
              <a:buClr>
                <a:srgbClr val="FFFFFF"/>
              </a:buClr>
              <a:buSzPts val="2800"/>
              <a:buNone/>
              <a:defRPr sz="3733">
                <a:solidFill>
                  <a:srgbClr val="FFFFFF"/>
                </a:solidFill>
              </a:defRPr>
            </a:lvl4pPr>
            <a:lvl5pPr lvl="4" algn="ctr">
              <a:lnSpc>
                <a:spcPct val="100000"/>
              </a:lnSpc>
              <a:spcBef>
                <a:spcPts val="0"/>
              </a:spcBef>
              <a:spcAft>
                <a:spcPts val="0"/>
              </a:spcAft>
              <a:buClr>
                <a:srgbClr val="FFFFFF"/>
              </a:buClr>
              <a:buSzPts val="2800"/>
              <a:buNone/>
              <a:defRPr sz="3733">
                <a:solidFill>
                  <a:srgbClr val="FFFFFF"/>
                </a:solidFill>
              </a:defRPr>
            </a:lvl5pPr>
            <a:lvl6pPr lvl="5" algn="ctr">
              <a:lnSpc>
                <a:spcPct val="100000"/>
              </a:lnSpc>
              <a:spcBef>
                <a:spcPts val="0"/>
              </a:spcBef>
              <a:spcAft>
                <a:spcPts val="0"/>
              </a:spcAft>
              <a:buClr>
                <a:srgbClr val="FFFFFF"/>
              </a:buClr>
              <a:buSzPts val="2800"/>
              <a:buNone/>
              <a:defRPr sz="3733">
                <a:solidFill>
                  <a:srgbClr val="FFFFFF"/>
                </a:solidFill>
              </a:defRPr>
            </a:lvl6pPr>
            <a:lvl7pPr lvl="6" algn="ctr">
              <a:lnSpc>
                <a:spcPct val="100000"/>
              </a:lnSpc>
              <a:spcBef>
                <a:spcPts val="0"/>
              </a:spcBef>
              <a:spcAft>
                <a:spcPts val="0"/>
              </a:spcAft>
              <a:buClr>
                <a:srgbClr val="FFFFFF"/>
              </a:buClr>
              <a:buSzPts val="2800"/>
              <a:buNone/>
              <a:defRPr sz="3733">
                <a:solidFill>
                  <a:srgbClr val="FFFFFF"/>
                </a:solidFill>
              </a:defRPr>
            </a:lvl7pPr>
            <a:lvl8pPr lvl="7" algn="ctr">
              <a:lnSpc>
                <a:spcPct val="100000"/>
              </a:lnSpc>
              <a:spcBef>
                <a:spcPts val="0"/>
              </a:spcBef>
              <a:spcAft>
                <a:spcPts val="0"/>
              </a:spcAft>
              <a:buClr>
                <a:srgbClr val="FFFFFF"/>
              </a:buClr>
              <a:buSzPts val="2800"/>
              <a:buNone/>
              <a:defRPr sz="3733">
                <a:solidFill>
                  <a:srgbClr val="FFFFFF"/>
                </a:solidFill>
              </a:defRPr>
            </a:lvl8pPr>
            <a:lvl9pPr lvl="8" algn="ctr">
              <a:lnSpc>
                <a:spcPct val="100000"/>
              </a:lnSpc>
              <a:spcBef>
                <a:spcPts val="0"/>
              </a:spcBef>
              <a:spcAft>
                <a:spcPts val="0"/>
              </a:spcAft>
              <a:buClr>
                <a:srgbClr val="FFFFFF"/>
              </a:buClr>
              <a:buSzPts val="2800"/>
              <a:buNone/>
              <a:defRPr sz="3733">
                <a:solidFill>
                  <a:srgbClr val="FFFFFF"/>
                </a:solidFill>
              </a:defRPr>
            </a:lvl9pPr>
          </a:lstStyle>
          <a:p>
            <a:endParaRPr/>
          </a:p>
        </p:txBody>
      </p:sp>
      <p:pic>
        <p:nvPicPr>
          <p:cNvPr id="6" name="Picture 5">
            <a:extLst>
              <a:ext uri="{FF2B5EF4-FFF2-40B4-BE49-F238E27FC236}">
                <a16:creationId xmlns:a16="http://schemas.microsoft.com/office/drawing/2014/main" id="{CBC82C69-2877-591D-7071-07E80FD64118}"/>
              </a:ext>
            </a:extLst>
          </p:cNvPr>
          <p:cNvPicPr>
            <a:picLocks noChangeAspect="1"/>
          </p:cNvPicPr>
          <p:nvPr userDrawn="1"/>
        </p:nvPicPr>
        <p:blipFill>
          <a:blip r:embed="rId3"/>
          <a:stretch>
            <a:fillRect/>
          </a:stretch>
        </p:blipFill>
        <p:spPr>
          <a:xfrm>
            <a:off x="664137" y="601200"/>
            <a:ext cx="2941641" cy="1632714"/>
          </a:xfrm>
          <a:prstGeom prst="rect">
            <a:avLst/>
          </a:prstGeom>
        </p:spPr>
      </p:pic>
    </p:spTree>
    <p:extLst>
      <p:ext uri="{BB962C8B-B14F-4D97-AF65-F5344CB8AC3E}">
        <p14:creationId xmlns:p14="http://schemas.microsoft.com/office/powerpoint/2010/main" val="995163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1" preserve="1" userDrawn="1">
  <p:cSld name="Section header 2">
    <p:bg>
      <p:bgPr>
        <a:solidFill>
          <a:srgbClr val="41418B"/>
        </a:solidFill>
        <a:effectLst/>
      </p:bgPr>
    </p:bg>
    <p:spTree>
      <p:nvGrpSpPr>
        <p:cNvPr id="1" name="Shape 108"/>
        <p:cNvGrpSpPr/>
        <p:nvPr/>
      </p:nvGrpSpPr>
      <p:grpSpPr>
        <a:xfrm>
          <a:off x="0" y="0"/>
          <a:ext cx="0" cy="0"/>
          <a:chOff x="0" y="0"/>
          <a:chExt cx="0" cy="0"/>
        </a:xfrm>
      </p:grpSpPr>
      <p:pic>
        <p:nvPicPr>
          <p:cNvPr id="6" name="Picture 5">
            <a:extLst>
              <a:ext uri="{FF2B5EF4-FFF2-40B4-BE49-F238E27FC236}">
                <a16:creationId xmlns:a16="http://schemas.microsoft.com/office/drawing/2014/main" id="{C45AC82A-D0A8-3B45-A47C-350E30718719}"/>
              </a:ext>
            </a:extLst>
          </p:cNvPr>
          <p:cNvPicPr>
            <a:picLocks noChangeAspect="1"/>
          </p:cNvPicPr>
          <p:nvPr userDrawn="1"/>
        </p:nvPicPr>
        <p:blipFill>
          <a:blip r:embed="rId2"/>
          <a:srcRect/>
          <a:stretch/>
        </p:blipFill>
        <p:spPr>
          <a:xfrm>
            <a:off x="0" y="0"/>
            <a:ext cx="12192000" cy="6858000"/>
          </a:xfrm>
          <a:prstGeom prst="rect">
            <a:avLst/>
          </a:prstGeom>
        </p:spPr>
      </p:pic>
      <p:sp>
        <p:nvSpPr>
          <p:cNvPr id="8" name="Google Shape;868;p17">
            <a:extLst>
              <a:ext uri="{FF2B5EF4-FFF2-40B4-BE49-F238E27FC236}">
                <a16:creationId xmlns:a16="http://schemas.microsoft.com/office/drawing/2014/main" id="{20C60EC8-BB79-5A41-829E-51E668DB6E09}"/>
              </a:ext>
            </a:extLst>
          </p:cNvPr>
          <p:cNvSpPr txBox="1">
            <a:spLocks noGrp="1"/>
          </p:cNvSpPr>
          <p:nvPr>
            <p:ph type="title"/>
          </p:nvPr>
        </p:nvSpPr>
        <p:spPr>
          <a:xfrm>
            <a:off x="4889221" y="1365813"/>
            <a:ext cx="5990982" cy="2338086"/>
          </a:xfrm>
          <a:prstGeom prst="rect">
            <a:avLst/>
          </a:prstGeom>
        </p:spPr>
        <p:txBody>
          <a:bodyPr spcFirstLastPara="1" wrap="square" lIns="121900" tIns="121900" rIns="121900" bIns="121900" anchor="b" anchorCtr="0">
            <a:noAutofit/>
          </a:bodyPr>
          <a:lstStyle>
            <a:lvl1pPr>
              <a:lnSpc>
                <a:spcPct val="75000"/>
              </a:lnSpc>
              <a:defRPr sz="6600">
                <a:solidFill>
                  <a:schemeClr val="bg1"/>
                </a:solidFill>
                <a:latin typeface="Calibre Medium" panose="020B0603030202060203" pitchFamily="34" charset="77"/>
              </a:defRPr>
            </a:lvl1pPr>
          </a:lstStyle>
          <a:p>
            <a:pPr algn="l"/>
            <a:endParaRPr sz="6000"/>
          </a:p>
        </p:txBody>
      </p:sp>
      <p:sp>
        <p:nvSpPr>
          <p:cNvPr id="4" name="Google Shape;10;p2">
            <a:extLst>
              <a:ext uri="{FF2B5EF4-FFF2-40B4-BE49-F238E27FC236}">
                <a16:creationId xmlns:a16="http://schemas.microsoft.com/office/drawing/2014/main" id="{7B4421C7-C1A0-721D-CE7D-8577C27645D2}"/>
              </a:ext>
            </a:extLst>
          </p:cNvPr>
          <p:cNvSpPr txBox="1">
            <a:spLocks noGrp="1"/>
          </p:cNvSpPr>
          <p:nvPr>
            <p:ph type="subTitle" idx="1"/>
          </p:nvPr>
        </p:nvSpPr>
        <p:spPr>
          <a:xfrm>
            <a:off x="4889222" y="3766949"/>
            <a:ext cx="5990982" cy="1056800"/>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Clr>
                <a:srgbClr val="FFFFFF"/>
              </a:buClr>
              <a:buSzPts val="2500"/>
              <a:buNone/>
              <a:defRPr sz="2800">
                <a:solidFill>
                  <a:srgbClr val="FFFFFF"/>
                </a:solidFill>
                <a:latin typeface="Calibre Medium" panose="020B0603030202060203" pitchFamily="34" charset="77"/>
              </a:defRPr>
            </a:lvl1pPr>
            <a:lvl2pPr lvl="1" algn="ctr">
              <a:lnSpc>
                <a:spcPct val="100000"/>
              </a:lnSpc>
              <a:spcBef>
                <a:spcPts val="0"/>
              </a:spcBef>
              <a:spcAft>
                <a:spcPts val="0"/>
              </a:spcAft>
              <a:buClr>
                <a:srgbClr val="FFFFFF"/>
              </a:buClr>
              <a:buSzPts val="2800"/>
              <a:buNone/>
              <a:defRPr sz="3733">
                <a:solidFill>
                  <a:srgbClr val="FFFFFF"/>
                </a:solidFill>
              </a:defRPr>
            </a:lvl2pPr>
            <a:lvl3pPr lvl="2" algn="ctr">
              <a:lnSpc>
                <a:spcPct val="100000"/>
              </a:lnSpc>
              <a:spcBef>
                <a:spcPts val="0"/>
              </a:spcBef>
              <a:spcAft>
                <a:spcPts val="0"/>
              </a:spcAft>
              <a:buClr>
                <a:srgbClr val="FFFFFF"/>
              </a:buClr>
              <a:buSzPts val="2800"/>
              <a:buNone/>
              <a:defRPr sz="3733">
                <a:solidFill>
                  <a:srgbClr val="FFFFFF"/>
                </a:solidFill>
              </a:defRPr>
            </a:lvl3pPr>
            <a:lvl4pPr lvl="3" algn="ctr">
              <a:lnSpc>
                <a:spcPct val="100000"/>
              </a:lnSpc>
              <a:spcBef>
                <a:spcPts val="0"/>
              </a:spcBef>
              <a:spcAft>
                <a:spcPts val="0"/>
              </a:spcAft>
              <a:buClr>
                <a:srgbClr val="FFFFFF"/>
              </a:buClr>
              <a:buSzPts val="2800"/>
              <a:buNone/>
              <a:defRPr sz="3733">
                <a:solidFill>
                  <a:srgbClr val="FFFFFF"/>
                </a:solidFill>
              </a:defRPr>
            </a:lvl4pPr>
            <a:lvl5pPr lvl="4" algn="ctr">
              <a:lnSpc>
                <a:spcPct val="100000"/>
              </a:lnSpc>
              <a:spcBef>
                <a:spcPts val="0"/>
              </a:spcBef>
              <a:spcAft>
                <a:spcPts val="0"/>
              </a:spcAft>
              <a:buClr>
                <a:srgbClr val="FFFFFF"/>
              </a:buClr>
              <a:buSzPts val="2800"/>
              <a:buNone/>
              <a:defRPr sz="3733">
                <a:solidFill>
                  <a:srgbClr val="FFFFFF"/>
                </a:solidFill>
              </a:defRPr>
            </a:lvl5pPr>
            <a:lvl6pPr lvl="5" algn="ctr">
              <a:lnSpc>
                <a:spcPct val="100000"/>
              </a:lnSpc>
              <a:spcBef>
                <a:spcPts val="0"/>
              </a:spcBef>
              <a:spcAft>
                <a:spcPts val="0"/>
              </a:spcAft>
              <a:buClr>
                <a:srgbClr val="FFFFFF"/>
              </a:buClr>
              <a:buSzPts val="2800"/>
              <a:buNone/>
              <a:defRPr sz="3733">
                <a:solidFill>
                  <a:srgbClr val="FFFFFF"/>
                </a:solidFill>
              </a:defRPr>
            </a:lvl6pPr>
            <a:lvl7pPr lvl="6" algn="ctr">
              <a:lnSpc>
                <a:spcPct val="100000"/>
              </a:lnSpc>
              <a:spcBef>
                <a:spcPts val="0"/>
              </a:spcBef>
              <a:spcAft>
                <a:spcPts val="0"/>
              </a:spcAft>
              <a:buClr>
                <a:srgbClr val="FFFFFF"/>
              </a:buClr>
              <a:buSzPts val="2800"/>
              <a:buNone/>
              <a:defRPr sz="3733">
                <a:solidFill>
                  <a:srgbClr val="FFFFFF"/>
                </a:solidFill>
              </a:defRPr>
            </a:lvl7pPr>
            <a:lvl8pPr lvl="7" algn="ctr">
              <a:lnSpc>
                <a:spcPct val="100000"/>
              </a:lnSpc>
              <a:spcBef>
                <a:spcPts val="0"/>
              </a:spcBef>
              <a:spcAft>
                <a:spcPts val="0"/>
              </a:spcAft>
              <a:buClr>
                <a:srgbClr val="FFFFFF"/>
              </a:buClr>
              <a:buSzPts val="2800"/>
              <a:buNone/>
              <a:defRPr sz="3733">
                <a:solidFill>
                  <a:srgbClr val="FFFFFF"/>
                </a:solidFill>
              </a:defRPr>
            </a:lvl8pPr>
            <a:lvl9pPr lvl="8" algn="ctr">
              <a:lnSpc>
                <a:spcPct val="100000"/>
              </a:lnSpc>
              <a:spcBef>
                <a:spcPts val="0"/>
              </a:spcBef>
              <a:spcAft>
                <a:spcPts val="0"/>
              </a:spcAft>
              <a:buClr>
                <a:srgbClr val="FFFFFF"/>
              </a:buClr>
              <a:buSzPts val="2800"/>
              <a:buNone/>
              <a:defRPr sz="3733">
                <a:solidFill>
                  <a:srgbClr val="FFFFFF"/>
                </a:solidFill>
              </a:defRPr>
            </a:lvl9pPr>
          </a:lstStyle>
          <a:p>
            <a:endParaRPr/>
          </a:p>
        </p:txBody>
      </p:sp>
    </p:spTree>
    <p:extLst>
      <p:ext uri="{BB962C8B-B14F-4D97-AF65-F5344CB8AC3E}">
        <p14:creationId xmlns:p14="http://schemas.microsoft.com/office/powerpoint/2010/main" val="56713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reserve="1" userDrawn="1">
  <p:cSld name="1_Section header 1">
    <p:bg>
      <p:bgPr>
        <a:solidFill>
          <a:srgbClr val="41418B"/>
        </a:solidFill>
        <a:effectLst/>
      </p:bgPr>
    </p:bg>
    <p:spTree>
      <p:nvGrpSpPr>
        <p:cNvPr id="1" name="Shape 108"/>
        <p:cNvGrpSpPr/>
        <p:nvPr/>
      </p:nvGrpSpPr>
      <p:grpSpPr>
        <a:xfrm>
          <a:off x="0" y="0"/>
          <a:ext cx="0" cy="0"/>
          <a:chOff x="0" y="0"/>
          <a:chExt cx="0" cy="0"/>
        </a:xfrm>
      </p:grpSpPr>
      <p:pic>
        <p:nvPicPr>
          <p:cNvPr id="6" name="Picture 5">
            <a:extLst>
              <a:ext uri="{FF2B5EF4-FFF2-40B4-BE49-F238E27FC236}">
                <a16:creationId xmlns:a16="http://schemas.microsoft.com/office/drawing/2014/main" id="{C45AC82A-D0A8-3B45-A47C-350E30718719}"/>
              </a:ext>
            </a:extLst>
          </p:cNvPr>
          <p:cNvPicPr>
            <a:picLocks noChangeAspect="1"/>
          </p:cNvPicPr>
          <p:nvPr userDrawn="1"/>
        </p:nvPicPr>
        <p:blipFill>
          <a:blip r:embed="rId2"/>
          <a:srcRect/>
          <a:stretch/>
        </p:blipFill>
        <p:spPr>
          <a:xfrm>
            <a:off x="0" y="0"/>
            <a:ext cx="12192000" cy="6858000"/>
          </a:xfrm>
          <a:prstGeom prst="rect">
            <a:avLst/>
          </a:prstGeom>
        </p:spPr>
      </p:pic>
      <p:sp>
        <p:nvSpPr>
          <p:cNvPr id="8" name="Google Shape;868;p17">
            <a:extLst>
              <a:ext uri="{FF2B5EF4-FFF2-40B4-BE49-F238E27FC236}">
                <a16:creationId xmlns:a16="http://schemas.microsoft.com/office/drawing/2014/main" id="{20C60EC8-BB79-5A41-829E-51E668DB6E09}"/>
              </a:ext>
            </a:extLst>
          </p:cNvPr>
          <p:cNvSpPr txBox="1">
            <a:spLocks noGrp="1"/>
          </p:cNvSpPr>
          <p:nvPr>
            <p:ph type="title"/>
          </p:nvPr>
        </p:nvSpPr>
        <p:spPr>
          <a:xfrm>
            <a:off x="4889221" y="1365813"/>
            <a:ext cx="5990982" cy="2338086"/>
          </a:xfrm>
          <a:prstGeom prst="rect">
            <a:avLst/>
          </a:prstGeom>
        </p:spPr>
        <p:txBody>
          <a:bodyPr spcFirstLastPara="1" wrap="square" lIns="121900" tIns="121900" rIns="121900" bIns="121900" anchor="b" anchorCtr="0">
            <a:noAutofit/>
          </a:bodyPr>
          <a:lstStyle>
            <a:lvl1pPr>
              <a:lnSpc>
                <a:spcPct val="75000"/>
              </a:lnSpc>
              <a:defRPr sz="6600">
                <a:solidFill>
                  <a:schemeClr val="bg1"/>
                </a:solidFill>
                <a:latin typeface="Calibre Medium" panose="020B0603030202060203" pitchFamily="34" charset="77"/>
              </a:defRPr>
            </a:lvl1pPr>
          </a:lstStyle>
          <a:p>
            <a:pPr algn="l"/>
            <a:endParaRPr sz="6000"/>
          </a:p>
        </p:txBody>
      </p:sp>
      <p:sp>
        <p:nvSpPr>
          <p:cNvPr id="4" name="Google Shape;10;p2">
            <a:extLst>
              <a:ext uri="{FF2B5EF4-FFF2-40B4-BE49-F238E27FC236}">
                <a16:creationId xmlns:a16="http://schemas.microsoft.com/office/drawing/2014/main" id="{7B4421C7-C1A0-721D-CE7D-8577C27645D2}"/>
              </a:ext>
            </a:extLst>
          </p:cNvPr>
          <p:cNvSpPr txBox="1">
            <a:spLocks noGrp="1"/>
          </p:cNvSpPr>
          <p:nvPr>
            <p:ph type="subTitle" idx="1"/>
          </p:nvPr>
        </p:nvSpPr>
        <p:spPr>
          <a:xfrm>
            <a:off x="4889222" y="3766949"/>
            <a:ext cx="5990982" cy="1056800"/>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Clr>
                <a:srgbClr val="FFFFFF"/>
              </a:buClr>
              <a:buSzPts val="2500"/>
              <a:buNone/>
              <a:defRPr sz="2800">
                <a:solidFill>
                  <a:srgbClr val="FFFFFF"/>
                </a:solidFill>
                <a:latin typeface="Calibre Medium" panose="020B0603030202060203" pitchFamily="34" charset="77"/>
              </a:defRPr>
            </a:lvl1pPr>
            <a:lvl2pPr lvl="1" algn="ctr">
              <a:lnSpc>
                <a:spcPct val="100000"/>
              </a:lnSpc>
              <a:spcBef>
                <a:spcPts val="0"/>
              </a:spcBef>
              <a:spcAft>
                <a:spcPts val="0"/>
              </a:spcAft>
              <a:buClr>
                <a:srgbClr val="FFFFFF"/>
              </a:buClr>
              <a:buSzPts val="2800"/>
              <a:buNone/>
              <a:defRPr sz="3733">
                <a:solidFill>
                  <a:srgbClr val="FFFFFF"/>
                </a:solidFill>
              </a:defRPr>
            </a:lvl2pPr>
            <a:lvl3pPr lvl="2" algn="ctr">
              <a:lnSpc>
                <a:spcPct val="100000"/>
              </a:lnSpc>
              <a:spcBef>
                <a:spcPts val="0"/>
              </a:spcBef>
              <a:spcAft>
                <a:spcPts val="0"/>
              </a:spcAft>
              <a:buClr>
                <a:srgbClr val="FFFFFF"/>
              </a:buClr>
              <a:buSzPts val="2800"/>
              <a:buNone/>
              <a:defRPr sz="3733">
                <a:solidFill>
                  <a:srgbClr val="FFFFFF"/>
                </a:solidFill>
              </a:defRPr>
            </a:lvl3pPr>
            <a:lvl4pPr lvl="3" algn="ctr">
              <a:lnSpc>
                <a:spcPct val="100000"/>
              </a:lnSpc>
              <a:spcBef>
                <a:spcPts val="0"/>
              </a:spcBef>
              <a:spcAft>
                <a:spcPts val="0"/>
              </a:spcAft>
              <a:buClr>
                <a:srgbClr val="FFFFFF"/>
              </a:buClr>
              <a:buSzPts val="2800"/>
              <a:buNone/>
              <a:defRPr sz="3733">
                <a:solidFill>
                  <a:srgbClr val="FFFFFF"/>
                </a:solidFill>
              </a:defRPr>
            </a:lvl4pPr>
            <a:lvl5pPr lvl="4" algn="ctr">
              <a:lnSpc>
                <a:spcPct val="100000"/>
              </a:lnSpc>
              <a:spcBef>
                <a:spcPts val="0"/>
              </a:spcBef>
              <a:spcAft>
                <a:spcPts val="0"/>
              </a:spcAft>
              <a:buClr>
                <a:srgbClr val="FFFFFF"/>
              </a:buClr>
              <a:buSzPts val="2800"/>
              <a:buNone/>
              <a:defRPr sz="3733">
                <a:solidFill>
                  <a:srgbClr val="FFFFFF"/>
                </a:solidFill>
              </a:defRPr>
            </a:lvl5pPr>
            <a:lvl6pPr lvl="5" algn="ctr">
              <a:lnSpc>
                <a:spcPct val="100000"/>
              </a:lnSpc>
              <a:spcBef>
                <a:spcPts val="0"/>
              </a:spcBef>
              <a:spcAft>
                <a:spcPts val="0"/>
              </a:spcAft>
              <a:buClr>
                <a:srgbClr val="FFFFFF"/>
              </a:buClr>
              <a:buSzPts val="2800"/>
              <a:buNone/>
              <a:defRPr sz="3733">
                <a:solidFill>
                  <a:srgbClr val="FFFFFF"/>
                </a:solidFill>
              </a:defRPr>
            </a:lvl6pPr>
            <a:lvl7pPr lvl="6" algn="ctr">
              <a:lnSpc>
                <a:spcPct val="100000"/>
              </a:lnSpc>
              <a:spcBef>
                <a:spcPts val="0"/>
              </a:spcBef>
              <a:spcAft>
                <a:spcPts val="0"/>
              </a:spcAft>
              <a:buClr>
                <a:srgbClr val="FFFFFF"/>
              </a:buClr>
              <a:buSzPts val="2800"/>
              <a:buNone/>
              <a:defRPr sz="3733">
                <a:solidFill>
                  <a:srgbClr val="FFFFFF"/>
                </a:solidFill>
              </a:defRPr>
            </a:lvl7pPr>
            <a:lvl8pPr lvl="7" algn="ctr">
              <a:lnSpc>
                <a:spcPct val="100000"/>
              </a:lnSpc>
              <a:spcBef>
                <a:spcPts val="0"/>
              </a:spcBef>
              <a:spcAft>
                <a:spcPts val="0"/>
              </a:spcAft>
              <a:buClr>
                <a:srgbClr val="FFFFFF"/>
              </a:buClr>
              <a:buSzPts val="2800"/>
              <a:buNone/>
              <a:defRPr sz="3733">
                <a:solidFill>
                  <a:srgbClr val="FFFFFF"/>
                </a:solidFill>
              </a:defRPr>
            </a:lvl8pPr>
            <a:lvl9pPr lvl="8" algn="ctr">
              <a:lnSpc>
                <a:spcPct val="100000"/>
              </a:lnSpc>
              <a:spcBef>
                <a:spcPts val="0"/>
              </a:spcBef>
              <a:spcAft>
                <a:spcPts val="0"/>
              </a:spcAft>
              <a:buClr>
                <a:srgbClr val="FFFFFF"/>
              </a:buClr>
              <a:buSzPts val="2800"/>
              <a:buNone/>
              <a:defRPr sz="3733">
                <a:solidFill>
                  <a:srgbClr val="FFFFFF"/>
                </a:solidFill>
              </a:defRPr>
            </a:lvl9pPr>
          </a:lstStyle>
          <a:p>
            <a:endParaRPr/>
          </a:p>
        </p:txBody>
      </p:sp>
    </p:spTree>
    <p:extLst>
      <p:ext uri="{BB962C8B-B14F-4D97-AF65-F5344CB8AC3E}">
        <p14:creationId xmlns:p14="http://schemas.microsoft.com/office/powerpoint/2010/main" val="888580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reserve="1" userDrawn="1">
  <p:cSld name="Section header 3">
    <p:bg>
      <p:bgPr>
        <a:solidFill>
          <a:srgbClr val="41418B"/>
        </a:solidFill>
        <a:effectLst/>
      </p:bgPr>
    </p:bg>
    <p:spTree>
      <p:nvGrpSpPr>
        <p:cNvPr id="1" name="Shape 108"/>
        <p:cNvGrpSpPr/>
        <p:nvPr/>
      </p:nvGrpSpPr>
      <p:grpSpPr>
        <a:xfrm>
          <a:off x="0" y="0"/>
          <a:ext cx="0" cy="0"/>
          <a:chOff x="0" y="0"/>
          <a:chExt cx="0" cy="0"/>
        </a:xfrm>
      </p:grpSpPr>
      <p:pic>
        <p:nvPicPr>
          <p:cNvPr id="6" name="Picture 5">
            <a:extLst>
              <a:ext uri="{FF2B5EF4-FFF2-40B4-BE49-F238E27FC236}">
                <a16:creationId xmlns:a16="http://schemas.microsoft.com/office/drawing/2014/main" id="{C45AC82A-D0A8-3B45-A47C-350E30718719}"/>
              </a:ext>
            </a:extLst>
          </p:cNvPr>
          <p:cNvPicPr>
            <a:picLocks noChangeAspect="1"/>
          </p:cNvPicPr>
          <p:nvPr userDrawn="1"/>
        </p:nvPicPr>
        <p:blipFill>
          <a:blip r:embed="rId2"/>
          <a:srcRect/>
          <a:stretch/>
        </p:blipFill>
        <p:spPr>
          <a:xfrm>
            <a:off x="0" y="0"/>
            <a:ext cx="12192000" cy="6858000"/>
          </a:xfrm>
          <a:prstGeom prst="rect">
            <a:avLst/>
          </a:prstGeom>
        </p:spPr>
      </p:pic>
      <p:sp>
        <p:nvSpPr>
          <p:cNvPr id="8" name="Google Shape;868;p17">
            <a:extLst>
              <a:ext uri="{FF2B5EF4-FFF2-40B4-BE49-F238E27FC236}">
                <a16:creationId xmlns:a16="http://schemas.microsoft.com/office/drawing/2014/main" id="{20C60EC8-BB79-5A41-829E-51E668DB6E09}"/>
              </a:ext>
            </a:extLst>
          </p:cNvPr>
          <p:cNvSpPr txBox="1">
            <a:spLocks noGrp="1"/>
          </p:cNvSpPr>
          <p:nvPr>
            <p:ph type="title"/>
          </p:nvPr>
        </p:nvSpPr>
        <p:spPr>
          <a:xfrm>
            <a:off x="4889221" y="1365813"/>
            <a:ext cx="5990982" cy="2338086"/>
          </a:xfrm>
          <a:prstGeom prst="rect">
            <a:avLst/>
          </a:prstGeom>
        </p:spPr>
        <p:txBody>
          <a:bodyPr spcFirstLastPara="1" wrap="square" lIns="121900" tIns="121900" rIns="121900" bIns="121900" anchor="b" anchorCtr="0">
            <a:noAutofit/>
          </a:bodyPr>
          <a:lstStyle>
            <a:lvl1pPr>
              <a:lnSpc>
                <a:spcPct val="75000"/>
              </a:lnSpc>
              <a:defRPr sz="6600">
                <a:solidFill>
                  <a:schemeClr val="bg1"/>
                </a:solidFill>
                <a:latin typeface="Calibre Medium" panose="020B0603030202060203" pitchFamily="34" charset="77"/>
              </a:defRPr>
            </a:lvl1pPr>
          </a:lstStyle>
          <a:p>
            <a:pPr algn="l"/>
            <a:endParaRPr sz="6000"/>
          </a:p>
        </p:txBody>
      </p:sp>
      <p:sp>
        <p:nvSpPr>
          <p:cNvPr id="4" name="Google Shape;10;p2">
            <a:extLst>
              <a:ext uri="{FF2B5EF4-FFF2-40B4-BE49-F238E27FC236}">
                <a16:creationId xmlns:a16="http://schemas.microsoft.com/office/drawing/2014/main" id="{7B4421C7-C1A0-721D-CE7D-8577C27645D2}"/>
              </a:ext>
            </a:extLst>
          </p:cNvPr>
          <p:cNvSpPr txBox="1">
            <a:spLocks noGrp="1"/>
          </p:cNvSpPr>
          <p:nvPr>
            <p:ph type="subTitle" idx="1"/>
          </p:nvPr>
        </p:nvSpPr>
        <p:spPr>
          <a:xfrm>
            <a:off x="4889222" y="3766949"/>
            <a:ext cx="5990982" cy="1056800"/>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Clr>
                <a:srgbClr val="FFFFFF"/>
              </a:buClr>
              <a:buSzPts val="2500"/>
              <a:buNone/>
              <a:defRPr sz="2800">
                <a:solidFill>
                  <a:srgbClr val="FFFFFF"/>
                </a:solidFill>
                <a:latin typeface="Calibre Medium" panose="020B0603030202060203" pitchFamily="34" charset="77"/>
              </a:defRPr>
            </a:lvl1pPr>
            <a:lvl2pPr lvl="1" algn="ctr">
              <a:lnSpc>
                <a:spcPct val="100000"/>
              </a:lnSpc>
              <a:spcBef>
                <a:spcPts val="0"/>
              </a:spcBef>
              <a:spcAft>
                <a:spcPts val="0"/>
              </a:spcAft>
              <a:buClr>
                <a:srgbClr val="FFFFFF"/>
              </a:buClr>
              <a:buSzPts val="2800"/>
              <a:buNone/>
              <a:defRPr sz="3733">
                <a:solidFill>
                  <a:srgbClr val="FFFFFF"/>
                </a:solidFill>
              </a:defRPr>
            </a:lvl2pPr>
            <a:lvl3pPr lvl="2" algn="ctr">
              <a:lnSpc>
                <a:spcPct val="100000"/>
              </a:lnSpc>
              <a:spcBef>
                <a:spcPts val="0"/>
              </a:spcBef>
              <a:spcAft>
                <a:spcPts val="0"/>
              </a:spcAft>
              <a:buClr>
                <a:srgbClr val="FFFFFF"/>
              </a:buClr>
              <a:buSzPts val="2800"/>
              <a:buNone/>
              <a:defRPr sz="3733">
                <a:solidFill>
                  <a:srgbClr val="FFFFFF"/>
                </a:solidFill>
              </a:defRPr>
            </a:lvl3pPr>
            <a:lvl4pPr lvl="3" algn="ctr">
              <a:lnSpc>
                <a:spcPct val="100000"/>
              </a:lnSpc>
              <a:spcBef>
                <a:spcPts val="0"/>
              </a:spcBef>
              <a:spcAft>
                <a:spcPts val="0"/>
              </a:spcAft>
              <a:buClr>
                <a:srgbClr val="FFFFFF"/>
              </a:buClr>
              <a:buSzPts val="2800"/>
              <a:buNone/>
              <a:defRPr sz="3733">
                <a:solidFill>
                  <a:srgbClr val="FFFFFF"/>
                </a:solidFill>
              </a:defRPr>
            </a:lvl4pPr>
            <a:lvl5pPr lvl="4" algn="ctr">
              <a:lnSpc>
                <a:spcPct val="100000"/>
              </a:lnSpc>
              <a:spcBef>
                <a:spcPts val="0"/>
              </a:spcBef>
              <a:spcAft>
                <a:spcPts val="0"/>
              </a:spcAft>
              <a:buClr>
                <a:srgbClr val="FFFFFF"/>
              </a:buClr>
              <a:buSzPts val="2800"/>
              <a:buNone/>
              <a:defRPr sz="3733">
                <a:solidFill>
                  <a:srgbClr val="FFFFFF"/>
                </a:solidFill>
              </a:defRPr>
            </a:lvl5pPr>
            <a:lvl6pPr lvl="5" algn="ctr">
              <a:lnSpc>
                <a:spcPct val="100000"/>
              </a:lnSpc>
              <a:spcBef>
                <a:spcPts val="0"/>
              </a:spcBef>
              <a:spcAft>
                <a:spcPts val="0"/>
              </a:spcAft>
              <a:buClr>
                <a:srgbClr val="FFFFFF"/>
              </a:buClr>
              <a:buSzPts val="2800"/>
              <a:buNone/>
              <a:defRPr sz="3733">
                <a:solidFill>
                  <a:srgbClr val="FFFFFF"/>
                </a:solidFill>
              </a:defRPr>
            </a:lvl6pPr>
            <a:lvl7pPr lvl="6" algn="ctr">
              <a:lnSpc>
                <a:spcPct val="100000"/>
              </a:lnSpc>
              <a:spcBef>
                <a:spcPts val="0"/>
              </a:spcBef>
              <a:spcAft>
                <a:spcPts val="0"/>
              </a:spcAft>
              <a:buClr>
                <a:srgbClr val="FFFFFF"/>
              </a:buClr>
              <a:buSzPts val="2800"/>
              <a:buNone/>
              <a:defRPr sz="3733">
                <a:solidFill>
                  <a:srgbClr val="FFFFFF"/>
                </a:solidFill>
              </a:defRPr>
            </a:lvl7pPr>
            <a:lvl8pPr lvl="7" algn="ctr">
              <a:lnSpc>
                <a:spcPct val="100000"/>
              </a:lnSpc>
              <a:spcBef>
                <a:spcPts val="0"/>
              </a:spcBef>
              <a:spcAft>
                <a:spcPts val="0"/>
              </a:spcAft>
              <a:buClr>
                <a:srgbClr val="FFFFFF"/>
              </a:buClr>
              <a:buSzPts val="2800"/>
              <a:buNone/>
              <a:defRPr sz="3733">
                <a:solidFill>
                  <a:srgbClr val="FFFFFF"/>
                </a:solidFill>
              </a:defRPr>
            </a:lvl8pPr>
            <a:lvl9pPr lvl="8" algn="ctr">
              <a:lnSpc>
                <a:spcPct val="100000"/>
              </a:lnSpc>
              <a:spcBef>
                <a:spcPts val="0"/>
              </a:spcBef>
              <a:spcAft>
                <a:spcPts val="0"/>
              </a:spcAft>
              <a:buClr>
                <a:srgbClr val="FFFFFF"/>
              </a:buClr>
              <a:buSzPts val="2800"/>
              <a:buNone/>
              <a:defRPr sz="3733">
                <a:solidFill>
                  <a:srgbClr val="FFFFFF"/>
                </a:solidFill>
              </a:defRPr>
            </a:lvl9pPr>
          </a:lstStyle>
          <a:p>
            <a:endParaRPr/>
          </a:p>
        </p:txBody>
      </p:sp>
    </p:spTree>
    <p:extLst>
      <p:ext uri="{BB962C8B-B14F-4D97-AF65-F5344CB8AC3E}">
        <p14:creationId xmlns:p14="http://schemas.microsoft.com/office/powerpoint/2010/main" val="3915863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reserve="1" userDrawn="1">
  <p:cSld name="Section header 4">
    <p:bg>
      <p:bgPr>
        <a:solidFill>
          <a:srgbClr val="41418B"/>
        </a:solidFill>
        <a:effectLst/>
      </p:bgPr>
    </p:bg>
    <p:spTree>
      <p:nvGrpSpPr>
        <p:cNvPr id="1" name="Shape 108"/>
        <p:cNvGrpSpPr/>
        <p:nvPr/>
      </p:nvGrpSpPr>
      <p:grpSpPr>
        <a:xfrm>
          <a:off x="0" y="0"/>
          <a:ext cx="0" cy="0"/>
          <a:chOff x="0" y="0"/>
          <a:chExt cx="0" cy="0"/>
        </a:xfrm>
      </p:grpSpPr>
      <p:pic>
        <p:nvPicPr>
          <p:cNvPr id="6" name="Picture 5">
            <a:extLst>
              <a:ext uri="{FF2B5EF4-FFF2-40B4-BE49-F238E27FC236}">
                <a16:creationId xmlns:a16="http://schemas.microsoft.com/office/drawing/2014/main" id="{C45AC82A-D0A8-3B45-A47C-350E30718719}"/>
              </a:ext>
            </a:extLst>
          </p:cNvPr>
          <p:cNvPicPr>
            <a:picLocks noChangeAspect="1"/>
          </p:cNvPicPr>
          <p:nvPr userDrawn="1"/>
        </p:nvPicPr>
        <p:blipFill>
          <a:blip r:embed="rId2"/>
          <a:srcRect/>
          <a:stretch/>
        </p:blipFill>
        <p:spPr>
          <a:xfrm>
            <a:off x="0" y="0"/>
            <a:ext cx="12192000" cy="6858000"/>
          </a:xfrm>
          <a:prstGeom prst="rect">
            <a:avLst/>
          </a:prstGeom>
        </p:spPr>
      </p:pic>
      <p:sp>
        <p:nvSpPr>
          <p:cNvPr id="8" name="Google Shape;868;p17">
            <a:extLst>
              <a:ext uri="{FF2B5EF4-FFF2-40B4-BE49-F238E27FC236}">
                <a16:creationId xmlns:a16="http://schemas.microsoft.com/office/drawing/2014/main" id="{20C60EC8-BB79-5A41-829E-51E668DB6E09}"/>
              </a:ext>
            </a:extLst>
          </p:cNvPr>
          <p:cNvSpPr txBox="1">
            <a:spLocks noGrp="1"/>
          </p:cNvSpPr>
          <p:nvPr>
            <p:ph type="title"/>
          </p:nvPr>
        </p:nvSpPr>
        <p:spPr>
          <a:xfrm>
            <a:off x="4889221" y="1365813"/>
            <a:ext cx="5990982" cy="2338086"/>
          </a:xfrm>
          <a:prstGeom prst="rect">
            <a:avLst/>
          </a:prstGeom>
        </p:spPr>
        <p:txBody>
          <a:bodyPr spcFirstLastPara="1" wrap="square" lIns="121900" tIns="121900" rIns="121900" bIns="121900" anchor="b" anchorCtr="0">
            <a:noAutofit/>
          </a:bodyPr>
          <a:lstStyle>
            <a:lvl1pPr>
              <a:lnSpc>
                <a:spcPct val="75000"/>
              </a:lnSpc>
              <a:defRPr sz="6600">
                <a:solidFill>
                  <a:schemeClr val="bg1"/>
                </a:solidFill>
                <a:latin typeface="Calibre Medium" panose="020B0603030202060203" pitchFamily="34" charset="77"/>
              </a:defRPr>
            </a:lvl1pPr>
          </a:lstStyle>
          <a:p>
            <a:pPr algn="l"/>
            <a:endParaRPr sz="6000"/>
          </a:p>
        </p:txBody>
      </p:sp>
      <p:sp>
        <p:nvSpPr>
          <p:cNvPr id="4" name="Google Shape;10;p2">
            <a:extLst>
              <a:ext uri="{FF2B5EF4-FFF2-40B4-BE49-F238E27FC236}">
                <a16:creationId xmlns:a16="http://schemas.microsoft.com/office/drawing/2014/main" id="{7B4421C7-C1A0-721D-CE7D-8577C27645D2}"/>
              </a:ext>
            </a:extLst>
          </p:cNvPr>
          <p:cNvSpPr txBox="1">
            <a:spLocks noGrp="1"/>
          </p:cNvSpPr>
          <p:nvPr>
            <p:ph type="subTitle" idx="1"/>
          </p:nvPr>
        </p:nvSpPr>
        <p:spPr>
          <a:xfrm>
            <a:off x="4889222" y="3766949"/>
            <a:ext cx="5990982" cy="1056800"/>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Clr>
                <a:srgbClr val="FFFFFF"/>
              </a:buClr>
              <a:buSzPts val="2500"/>
              <a:buNone/>
              <a:defRPr sz="2800">
                <a:solidFill>
                  <a:srgbClr val="FFFFFF"/>
                </a:solidFill>
                <a:latin typeface="Calibre Medium" panose="020B0603030202060203" pitchFamily="34" charset="77"/>
              </a:defRPr>
            </a:lvl1pPr>
            <a:lvl2pPr lvl="1" algn="ctr">
              <a:lnSpc>
                <a:spcPct val="100000"/>
              </a:lnSpc>
              <a:spcBef>
                <a:spcPts val="0"/>
              </a:spcBef>
              <a:spcAft>
                <a:spcPts val="0"/>
              </a:spcAft>
              <a:buClr>
                <a:srgbClr val="FFFFFF"/>
              </a:buClr>
              <a:buSzPts val="2800"/>
              <a:buNone/>
              <a:defRPr sz="3733">
                <a:solidFill>
                  <a:srgbClr val="FFFFFF"/>
                </a:solidFill>
              </a:defRPr>
            </a:lvl2pPr>
            <a:lvl3pPr lvl="2" algn="ctr">
              <a:lnSpc>
                <a:spcPct val="100000"/>
              </a:lnSpc>
              <a:spcBef>
                <a:spcPts val="0"/>
              </a:spcBef>
              <a:spcAft>
                <a:spcPts val="0"/>
              </a:spcAft>
              <a:buClr>
                <a:srgbClr val="FFFFFF"/>
              </a:buClr>
              <a:buSzPts val="2800"/>
              <a:buNone/>
              <a:defRPr sz="3733">
                <a:solidFill>
                  <a:srgbClr val="FFFFFF"/>
                </a:solidFill>
              </a:defRPr>
            </a:lvl3pPr>
            <a:lvl4pPr lvl="3" algn="ctr">
              <a:lnSpc>
                <a:spcPct val="100000"/>
              </a:lnSpc>
              <a:spcBef>
                <a:spcPts val="0"/>
              </a:spcBef>
              <a:spcAft>
                <a:spcPts val="0"/>
              </a:spcAft>
              <a:buClr>
                <a:srgbClr val="FFFFFF"/>
              </a:buClr>
              <a:buSzPts val="2800"/>
              <a:buNone/>
              <a:defRPr sz="3733">
                <a:solidFill>
                  <a:srgbClr val="FFFFFF"/>
                </a:solidFill>
              </a:defRPr>
            </a:lvl4pPr>
            <a:lvl5pPr lvl="4" algn="ctr">
              <a:lnSpc>
                <a:spcPct val="100000"/>
              </a:lnSpc>
              <a:spcBef>
                <a:spcPts val="0"/>
              </a:spcBef>
              <a:spcAft>
                <a:spcPts val="0"/>
              </a:spcAft>
              <a:buClr>
                <a:srgbClr val="FFFFFF"/>
              </a:buClr>
              <a:buSzPts val="2800"/>
              <a:buNone/>
              <a:defRPr sz="3733">
                <a:solidFill>
                  <a:srgbClr val="FFFFFF"/>
                </a:solidFill>
              </a:defRPr>
            </a:lvl5pPr>
            <a:lvl6pPr lvl="5" algn="ctr">
              <a:lnSpc>
                <a:spcPct val="100000"/>
              </a:lnSpc>
              <a:spcBef>
                <a:spcPts val="0"/>
              </a:spcBef>
              <a:spcAft>
                <a:spcPts val="0"/>
              </a:spcAft>
              <a:buClr>
                <a:srgbClr val="FFFFFF"/>
              </a:buClr>
              <a:buSzPts val="2800"/>
              <a:buNone/>
              <a:defRPr sz="3733">
                <a:solidFill>
                  <a:srgbClr val="FFFFFF"/>
                </a:solidFill>
              </a:defRPr>
            </a:lvl6pPr>
            <a:lvl7pPr lvl="6" algn="ctr">
              <a:lnSpc>
                <a:spcPct val="100000"/>
              </a:lnSpc>
              <a:spcBef>
                <a:spcPts val="0"/>
              </a:spcBef>
              <a:spcAft>
                <a:spcPts val="0"/>
              </a:spcAft>
              <a:buClr>
                <a:srgbClr val="FFFFFF"/>
              </a:buClr>
              <a:buSzPts val="2800"/>
              <a:buNone/>
              <a:defRPr sz="3733">
                <a:solidFill>
                  <a:srgbClr val="FFFFFF"/>
                </a:solidFill>
              </a:defRPr>
            </a:lvl7pPr>
            <a:lvl8pPr lvl="7" algn="ctr">
              <a:lnSpc>
                <a:spcPct val="100000"/>
              </a:lnSpc>
              <a:spcBef>
                <a:spcPts val="0"/>
              </a:spcBef>
              <a:spcAft>
                <a:spcPts val="0"/>
              </a:spcAft>
              <a:buClr>
                <a:srgbClr val="FFFFFF"/>
              </a:buClr>
              <a:buSzPts val="2800"/>
              <a:buNone/>
              <a:defRPr sz="3733">
                <a:solidFill>
                  <a:srgbClr val="FFFFFF"/>
                </a:solidFill>
              </a:defRPr>
            </a:lvl8pPr>
            <a:lvl9pPr lvl="8" algn="ctr">
              <a:lnSpc>
                <a:spcPct val="100000"/>
              </a:lnSpc>
              <a:spcBef>
                <a:spcPts val="0"/>
              </a:spcBef>
              <a:spcAft>
                <a:spcPts val="0"/>
              </a:spcAft>
              <a:buClr>
                <a:srgbClr val="FFFFFF"/>
              </a:buClr>
              <a:buSzPts val="2800"/>
              <a:buNone/>
              <a:defRPr sz="3733">
                <a:solidFill>
                  <a:srgbClr val="FFFFFF"/>
                </a:solidFill>
              </a:defRPr>
            </a:lvl9pPr>
          </a:lstStyle>
          <a:p>
            <a:endParaRPr/>
          </a:p>
        </p:txBody>
      </p:sp>
    </p:spTree>
    <p:extLst>
      <p:ext uri="{BB962C8B-B14F-4D97-AF65-F5344CB8AC3E}">
        <p14:creationId xmlns:p14="http://schemas.microsoft.com/office/powerpoint/2010/main" val="2095531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reserve="1" userDrawn="1">
  <p:cSld name="Section header 5">
    <p:bg>
      <p:bgPr>
        <a:solidFill>
          <a:srgbClr val="41418B"/>
        </a:solidFill>
        <a:effectLst/>
      </p:bgPr>
    </p:bg>
    <p:spTree>
      <p:nvGrpSpPr>
        <p:cNvPr id="1" name="Shape 108"/>
        <p:cNvGrpSpPr/>
        <p:nvPr/>
      </p:nvGrpSpPr>
      <p:grpSpPr>
        <a:xfrm>
          <a:off x="0" y="0"/>
          <a:ext cx="0" cy="0"/>
          <a:chOff x="0" y="0"/>
          <a:chExt cx="0" cy="0"/>
        </a:xfrm>
      </p:grpSpPr>
      <p:pic>
        <p:nvPicPr>
          <p:cNvPr id="6" name="Picture 5">
            <a:extLst>
              <a:ext uri="{FF2B5EF4-FFF2-40B4-BE49-F238E27FC236}">
                <a16:creationId xmlns:a16="http://schemas.microsoft.com/office/drawing/2014/main" id="{C45AC82A-D0A8-3B45-A47C-350E30718719}"/>
              </a:ext>
            </a:extLst>
          </p:cNvPr>
          <p:cNvPicPr>
            <a:picLocks noChangeAspect="1"/>
          </p:cNvPicPr>
          <p:nvPr userDrawn="1"/>
        </p:nvPicPr>
        <p:blipFill>
          <a:blip r:embed="rId2"/>
          <a:srcRect/>
          <a:stretch/>
        </p:blipFill>
        <p:spPr>
          <a:xfrm>
            <a:off x="0" y="0"/>
            <a:ext cx="12192000" cy="6858000"/>
          </a:xfrm>
          <a:prstGeom prst="rect">
            <a:avLst/>
          </a:prstGeom>
        </p:spPr>
      </p:pic>
      <p:sp>
        <p:nvSpPr>
          <p:cNvPr id="8" name="Google Shape;868;p17">
            <a:extLst>
              <a:ext uri="{FF2B5EF4-FFF2-40B4-BE49-F238E27FC236}">
                <a16:creationId xmlns:a16="http://schemas.microsoft.com/office/drawing/2014/main" id="{20C60EC8-BB79-5A41-829E-51E668DB6E09}"/>
              </a:ext>
            </a:extLst>
          </p:cNvPr>
          <p:cNvSpPr txBox="1">
            <a:spLocks noGrp="1"/>
          </p:cNvSpPr>
          <p:nvPr>
            <p:ph type="title"/>
          </p:nvPr>
        </p:nvSpPr>
        <p:spPr>
          <a:xfrm>
            <a:off x="4889221" y="1365813"/>
            <a:ext cx="5990982" cy="2338086"/>
          </a:xfrm>
          <a:prstGeom prst="rect">
            <a:avLst/>
          </a:prstGeom>
        </p:spPr>
        <p:txBody>
          <a:bodyPr spcFirstLastPara="1" wrap="square" lIns="121900" tIns="121900" rIns="121900" bIns="121900" anchor="b" anchorCtr="0">
            <a:noAutofit/>
          </a:bodyPr>
          <a:lstStyle>
            <a:lvl1pPr>
              <a:lnSpc>
                <a:spcPct val="75000"/>
              </a:lnSpc>
              <a:defRPr sz="6600">
                <a:solidFill>
                  <a:schemeClr val="bg1"/>
                </a:solidFill>
                <a:latin typeface="Calibre Medium" panose="020B0603030202060203" pitchFamily="34" charset="77"/>
              </a:defRPr>
            </a:lvl1pPr>
          </a:lstStyle>
          <a:p>
            <a:pPr algn="l"/>
            <a:endParaRPr sz="6000"/>
          </a:p>
        </p:txBody>
      </p:sp>
      <p:sp>
        <p:nvSpPr>
          <p:cNvPr id="4" name="Google Shape;10;p2">
            <a:extLst>
              <a:ext uri="{FF2B5EF4-FFF2-40B4-BE49-F238E27FC236}">
                <a16:creationId xmlns:a16="http://schemas.microsoft.com/office/drawing/2014/main" id="{7B4421C7-C1A0-721D-CE7D-8577C27645D2}"/>
              </a:ext>
            </a:extLst>
          </p:cNvPr>
          <p:cNvSpPr txBox="1">
            <a:spLocks noGrp="1"/>
          </p:cNvSpPr>
          <p:nvPr>
            <p:ph type="subTitle" idx="1"/>
          </p:nvPr>
        </p:nvSpPr>
        <p:spPr>
          <a:xfrm>
            <a:off x="4889222" y="3766949"/>
            <a:ext cx="5990982" cy="1056800"/>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Clr>
                <a:srgbClr val="FFFFFF"/>
              </a:buClr>
              <a:buSzPts val="2500"/>
              <a:buNone/>
              <a:defRPr sz="2800">
                <a:solidFill>
                  <a:srgbClr val="FFFFFF"/>
                </a:solidFill>
                <a:latin typeface="Calibre Medium" panose="020B0603030202060203" pitchFamily="34" charset="77"/>
              </a:defRPr>
            </a:lvl1pPr>
            <a:lvl2pPr lvl="1" algn="ctr">
              <a:lnSpc>
                <a:spcPct val="100000"/>
              </a:lnSpc>
              <a:spcBef>
                <a:spcPts val="0"/>
              </a:spcBef>
              <a:spcAft>
                <a:spcPts val="0"/>
              </a:spcAft>
              <a:buClr>
                <a:srgbClr val="FFFFFF"/>
              </a:buClr>
              <a:buSzPts val="2800"/>
              <a:buNone/>
              <a:defRPr sz="3733">
                <a:solidFill>
                  <a:srgbClr val="FFFFFF"/>
                </a:solidFill>
              </a:defRPr>
            </a:lvl2pPr>
            <a:lvl3pPr lvl="2" algn="ctr">
              <a:lnSpc>
                <a:spcPct val="100000"/>
              </a:lnSpc>
              <a:spcBef>
                <a:spcPts val="0"/>
              </a:spcBef>
              <a:spcAft>
                <a:spcPts val="0"/>
              </a:spcAft>
              <a:buClr>
                <a:srgbClr val="FFFFFF"/>
              </a:buClr>
              <a:buSzPts val="2800"/>
              <a:buNone/>
              <a:defRPr sz="3733">
                <a:solidFill>
                  <a:srgbClr val="FFFFFF"/>
                </a:solidFill>
              </a:defRPr>
            </a:lvl3pPr>
            <a:lvl4pPr lvl="3" algn="ctr">
              <a:lnSpc>
                <a:spcPct val="100000"/>
              </a:lnSpc>
              <a:spcBef>
                <a:spcPts val="0"/>
              </a:spcBef>
              <a:spcAft>
                <a:spcPts val="0"/>
              </a:spcAft>
              <a:buClr>
                <a:srgbClr val="FFFFFF"/>
              </a:buClr>
              <a:buSzPts val="2800"/>
              <a:buNone/>
              <a:defRPr sz="3733">
                <a:solidFill>
                  <a:srgbClr val="FFFFFF"/>
                </a:solidFill>
              </a:defRPr>
            </a:lvl4pPr>
            <a:lvl5pPr lvl="4" algn="ctr">
              <a:lnSpc>
                <a:spcPct val="100000"/>
              </a:lnSpc>
              <a:spcBef>
                <a:spcPts val="0"/>
              </a:spcBef>
              <a:spcAft>
                <a:spcPts val="0"/>
              </a:spcAft>
              <a:buClr>
                <a:srgbClr val="FFFFFF"/>
              </a:buClr>
              <a:buSzPts val="2800"/>
              <a:buNone/>
              <a:defRPr sz="3733">
                <a:solidFill>
                  <a:srgbClr val="FFFFFF"/>
                </a:solidFill>
              </a:defRPr>
            </a:lvl5pPr>
            <a:lvl6pPr lvl="5" algn="ctr">
              <a:lnSpc>
                <a:spcPct val="100000"/>
              </a:lnSpc>
              <a:spcBef>
                <a:spcPts val="0"/>
              </a:spcBef>
              <a:spcAft>
                <a:spcPts val="0"/>
              </a:spcAft>
              <a:buClr>
                <a:srgbClr val="FFFFFF"/>
              </a:buClr>
              <a:buSzPts val="2800"/>
              <a:buNone/>
              <a:defRPr sz="3733">
                <a:solidFill>
                  <a:srgbClr val="FFFFFF"/>
                </a:solidFill>
              </a:defRPr>
            </a:lvl6pPr>
            <a:lvl7pPr lvl="6" algn="ctr">
              <a:lnSpc>
                <a:spcPct val="100000"/>
              </a:lnSpc>
              <a:spcBef>
                <a:spcPts val="0"/>
              </a:spcBef>
              <a:spcAft>
                <a:spcPts val="0"/>
              </a:spcAft>
              <a:buClr>
                <a:srgbClr val="FFFFFF"/>
              </a:buClr>
              <a:buSzPts val="2800"/>
              <a:buNone/>
              <a:defRPr sz="3733">
                <a:solidFill>
                  <a:srgbClr val="FFFFFF"/>
                </a:solidFill>
              </a:defRPr>
            </a:lvl7pPr>
            <a:lvl8pPr lvl="7" algn="ctr">
              <a:lnSpc>
                <a:spcPct val="100000"/>
              </a:lnSpc>
              <a:spcBef>
                <a:spcPts val="0"/>
              </a:spcBef>
              <a:spcAft>
                <a:spcPts val="0"/>
              </a:spcAft>
              <a:buClr>
                <a:srgbClr val="FFFFFF"/>
              </a:buClr>
              <a:buSzPts val="2800"/>
              <a:buNone/>
              <a:defRPr sz="3733">
                <a:solidFill>
                  <a:srgbClr val="FFFFFF"/>
                </a:solidFill>
              </a:defRPr>
            </a:lvl8pPr>
            <a:lvl9pPr lvl="8" algn="ctr">
              <a:lnSpc>
                <a:spcPct val="100000"/>
              </a:lnSpc>
              <a:spcBef>
                <a:spcPts val="0"/>
              </a:spcBef>
              <a:spcAft>
                <a:spcPts val="0"/>
              </a:spcAft>
              <a:buClr>
                <a:srgbClr val="FFFFFF"/>
              </a:buClr>
              <a:buSzPts val="2800"/>
              <a:buNone/>
              <a:defRPr sz="3733">
                <a:solidFill>
                  <a:srgbClr val="FFFFFF"/>
                </a:solidFill>
              </a:defRPr>
            </a:lvl9pPr>
          </a:lstStyle>
          <a:p>
            <a:endParaRPr/>
          </a:p>
        </p:txBody>
      </p:sp>
    </p:spTree>
    <p:extLst>
      <p:ext uri="{BB962C8B-B14F-4D97-AF65-F5344CB8AC3E}">
        <p14:creationId xmlns:p14="http://schemas.microsoft.com/office/powerpoint/2010/main" val="1488182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156"/>
        <p:cNvGrpSpPr/>
        <p:nvPr/>
      </p:nvGrpSpPr>
      <p:grpSpPr>
        <a:xfrm>
          <a:off x="0" y="0"/>
          <a:ext cx="0" cy="0"/>
          <a:chOff x="0" y="0"/>
          <a:chExt cx="0" cy="0"/>
        </a:xfrm>
      </p:grpSpPr>
      <p:pic>
        <p:nvPicPr>
          <p:cNvPr id="6" name="Picture 5">
            <a:extLst>
              <a:ext uri="{FF2B5EF4-FFF2-40B4-BE49-F238E27FC236}">
                <a16:creationId xmlns:a16="http://schemas.microsoft.com/office/drawing/2014/main" id="{93B9E462-1C19-8045-9076-12B982A59511}"/>
              </a:ext>
            </a:extLst>
          </p:cNvPr>
          <p:cNvPicPr>
            <a:picLocks noChangeAspect="1"/>
          </p:cNvPicPr>
          <p:nvPr userDrawn="1"/>
        </p:nvPicPr>
        <p:blipFill>
          <a:blip r:embed="rId2"/>
          <a:srcRect/>
          <a:stretch/>
        </p:blipFill>
        <p:spPr>
          <a:xfrm>
            <a:off x="0" y="0"/>
            <a:ext cx="12192000" cy="6858000"/>
          </a:xfrm>
          <a:prstGeom prst="rect">
            <a:avLst/>
          </a:prstGeom>
        </p:spPr>
      </p:pic>
      <p:sp>
        <p:nvSpPr>
          <p:cNvPr id="157" name="Google Shape;157;p5"/>
          <p:cNvSpPr txBox="1">
            <a:spLocks noGrp="1"/>
          </p:cNvSpPr>
          <p:nvPr>
            <p:ph type="title"/>
          </p:nvPr>
        </p:nvSpPr>
        <p:spPr>
          <a:xfrm>
            <a:off x="1657881" y="1026631"/>
            <a:ext cx="9592712" cy="535225"/>
          </a:xfrm>
          <a:prstGeom prst="rect">
            <a:avLst/>
          </a:prstGeom>
        </p:spPr>
        <p:txBody>
          <a:bodyPr spcFirstLastPara="1" wrap="square" lIns="0" tIns="91425" rIns="91425" bIns="91425" anchor="t" anchorCtr="0">
            <a:noAutofit/>
          </a:bodyPr>
          <a:lstStyle>
            <a:lvl1pPr lvl="0">
              <a:spcBef>
                <a:spcPts val="0"/>
              </a:spcBef>
              <a:spcAft>
                <a:spcPts val="0"/>
              </a:spcAft>
              <a:buClr>
                <a:srgbClr val="000000"/>
              </a:buClr>
              <a:buSzPts val="2800"/>
              <a:buNone/>
              <a:defRPr spc="-150">
                <a:solidFill>
                  <a:schemeClr val="accent2"/>
                </a:solidFill>
                <a:latin typeface="Calibre Medium" panose="020B0603030202060203" pitchFamily="34" charset="77"/>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a:endParaRPr/>
          </a:p>
        </p:txBody>
      </p:sp>
      <p:sp>
        <p:nvSpPr>
          <p:cNvPr id="158" name="Google Shape;158;p5"/>
          <p:cNvSpPr txBox="1">
            <a:spLocks noGrp="1"/>
          </p:cNvSpPr>
          <p:nvPr>
            <p:ph type="body" idx="1"/>
          </p:nvPr>
        </p:nvSpPr>
        <p:spPr>
          <a:xfrm>
            <a:off x="1657881" y="2081156"/>
            <a:ext cx="9592712" cy="3151632"/>
          </a:xfrm>
          <a:prstGeom prst="rect">
            <a:avLst/>
          </a:prstGeom>
        </p:spPr>
        <p:txBody>
          <a:bodyPr spcFirstLastPara="1" wrap="square" lIns="0" tIns="91425" rIns="91425" bIns="91425" anchor="t" anchorCtr="0">
            <a:noAutofit/>
          </a:bodyPr>
          <a:lstStyle>
            <a:lvl1pPr marL="609585" lvl="0" indent="-457189">
              <a:lnSpc>
                <a:spcPct val="150000"/>
              </a:lnSpc>
              <a:spcBef>
                <a:spcPts val="0"/>
              </a:spcBef>
              <a:spcAft>
                <a:spcPts val="0"/>
              </a:spcAft>
              <a:buClr>
                <a:srgbClr val="000000"/>
              </a:buClr>
              <a:buSzPts val="1800"/>
              <a:buFont typeface="Arial" panose="020B0604020202020204" pitchFamily="34" charset="0"/>
              <a:buChar char="•"/>
              <a:defRPr>
                <a:solidFill>
                  <a:srgbClr val="000000"/>
                </a:solidFill>
                <a:latin typeface="Calibre Medium" panose="020B0603030202060203" pitchFamily="34" charset="77"/>
              </a:defRPr>
            </a:lvl1pPr>
            <a:lvl2pPr marL="1219170" lvl="1" indent="-423323">
              <a:spcBef>
                <a:spcPts val="2133"/>
              </a:spcBef>
              <a:spcAft>
                <a:spcPts val="0"/>
              </a:spcAft>
              <a:buClr>
                <a:srgbClr val="000000"/>
              </a:buClr>
              <a:buSzPts val="1400"/>
              <a:buChar char="○"/>
              <a:defRPr>
                <a:solidFill>
                  <a:srgbClr val="000000"/>
                </a:solidFill>
              </a:defRPr>
            </a:lvl2pPr>
            <a:lvl3pPr marL="1828754" lvl="2" indent="-423323">
              <a:spcBef>
                <a:spcPts val="2133"/>
              </a:spcBef>
              <a:spcAft>
                <a:spcPts val="0"/>
              </a:spcAft>
              <a:buClr>
                <a:srgbClr val="000000"/>
              </a:buClr>
              <a:buSzPts val="1400"/>
              <a:buChar char="■"/>
              <a:defRPr>
                <a:solidFill>
                  <a:srgbClr val="000000"/>
                </a:solidFill>
              </a:defRPr>
            </a:lvl3pPr>
            <a:lvl4pPr marL="2438339" lvl="3" indent="-423323">
              <a:spcBef>
                <a:spcPts val="2133"/>
              </a:spcBef>
              <a:spcAft>
                <a:spcPts val="0"/>
              </a:spcAft>
              <a:buClr>
                <a:srgbClr val="000000"/>
              </a:buClr>
              <a:buSzPts val="1400"/>
              <a:buChar char="●"/>
              <a:defRPr>
                <a:solidFill>
                  <a:srgbClr val="000000"/>
                </a:solidFill>
              </a:defRPr>
            </a:lvl4pPr>
            <a:lvl5pPr marL="3047924" lvl="4" indent="-423323">
              <a:spcBef>
                <a:spcPts val="2133"/>
              </a:spcBef>
              <a:spcAft>
                <a:spcPts val="0"/>
              </a:spcAft>
              <a:buClr>
                <a:srgbClr val="000000"/>
              </a:buClr>
              <a:buSzPts val="1400"/>
              <a:buChar char="○"/>
              <a:defRPr>
                <a:solidFill>
                  <a:srgbClr val="000000"/>
                </a:solidFill>
              </a:defRPr>
            </a:lvl5pPr>
            <a:lvl6pPr marL="3657509" lvl="5" indent="-423323">
              <a:spcBef>
                <a:spcPts val="2133"/>
              </a:spcBef>
              <a:spcAft>
                <a:spcPts val="0"/>
              </a:spcAft>
              <a:buClr>
                <a:srgbClr val="000000"/>
              </a:buClr>
              <a:buSzPts val="1400"/>
              <a:buChar char="■"/>
              <a:defRPr>
                <a:solidFill>
                  <a:srgbClr val="000000"/>
                </a:solidFill>
              </a:defRPr>
            </a:lvl6pPr>
            <a:lvl7pPr marL="4267093" lvl="6" indent="-423323">
              <a:spcBef>
                <a:spcPts val="2133"/>
              </a:spcBef>
              <a:spcAft>
                <a:spcPts val="0"/>
              </a:spcAft>
              <a:buClr>
                <a:srgbClr val="000000"/>
              </a:buClr>
              <a:buSzPts val="1400"/>
              <a:buChar char="●"/>
              <a:defRPr>
                <a:solidFill>
                  <a:srgbClr val="000000"/>
                </a:solidFill>
              </a:defRPr>
            </a:lvl7pPr>
            <a:lvl8pPr marL="4876678" lvl="7" indent="-423323">
              <a:spcBef>
                <a:spcPts val="2133"/>
              </a:spcBef>
              <a:spcAft>
                <a:spcPts val="0"/>
              </a:spcAft>
              <a:buClr>
                <a:srgbClr val="000000"/>
              </a:buClr>
              <a:buSzPts val="1400"/>
              <a:buChar char="○"/>
              <a:defRPr>
                <a:solidFill>
                  <a:srgbClr val="000000"/>
                </a:solidFill>
              </a:defRPr>
            </a:lvl8pPr>
            <a:lvl9pPr marL="5486263" lvl="8" indent="-423323">
              <a:spcBef>
                <a:spcPts val="2133"/>
              </a:spcBef>
              <a:spcAft>
                <a:spcPts val="2133"/>
              </a:spcAft>
              <a:buClr>
                <a:srgbClr val="000000"/>
              </a:buClr>
              <a:buSzPts val="1400"/>
              <a:buChar char="■"/>
              <a:defRPr>
                <a:solidFill>
                  <a:srgbClr val="000000"/>
                </a:solidFill>
              </a:defRPr>
            </a:lvl9pPr>
          </a:lstStyle>
          <a:p>
            <a:endParaRPr/>
          </a:p>
        </p:txBody>
      </p:sp>
    </p:spTree>
    <p:extLst>
      <p:ext uri="{BB962C8B-B14F-4D97-AF65-F5344CB8AC3E}">
        <p14:creationId xmlns:p14="http://schemas.microsoft.com/office/powerpoint/2010/main" val="1939863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210"/>
        <p:cNvGrpSpPr/>
        <p:nvPr/>
      </p:nvGrpSpPr>
      <p:grpSpPr>
        <a:xfrm>
          <a:off x="0" y="0"/>
          <a:ext cx="0" cy="0"/>
          <a:chOff x="0" y="0"/>
          <a:chExt cx="0" cy="0"/>
        </a:xfrm>
      </p:grpSpPr>
      <p:pic>
        <p:nvPicPr>
          <p:cNvPr id="5" name="Picture 4">
            <a:extLst>
              <a:ext uri="{FF2B5EF4-FFF2-40B4-BE49-F238E27FC236}">
                <a16:creationId xmlns:a16="http://schemas.microsoft.com/office/drawing/2014/main" id="{45DBA2A7-D606-D4C7-5C3A-CD47B1A77D1F}"/>
              </a:ext>
            </a:extLst>
          </p:cNvPr>
          <p:cNvPicPr>
            <a:picLocks noChangeAspect="1"/>
          </p:cNvPicPr>
          <p:nvPr userDrawn="1"/>
        </p:nvPicPr>
        <p:blipFill>
          <a:blip r:embed="rId2"/>
          <a:srcRect/>
          <a:stretch/>
        </p:blipFill>
        <p:spPr>
          <a:xfrm>
            <a:off x="0" y="0"/>
            <a:ext cx="12192000" cy="6858000"/>
          </a:xfrm>
          <a:prstGeom prst="rect">
            <a:avLst/>
          </a:prstGeom>
        </p:spPr>
      </p:pic>
      <p:sp>
        <p:nvSpPr>
          <p:cNvPr id="6" name="Google Shape;157;p5">
            <a:extLst>
              <a:ext uri="{FF2B5EF4-FFF2-40B4-BE49-F238E27FC236}">
                <a16:creationId xmlns:a16="http://schemas.microsoft.com/office/drawing/2014/main" id="{C9E03595-F0C4-A2AA-BA0B-760425197B72}"/>
              </a:ext>
            </a:extLst>
          </p:cNvPr>
          <p:cNvSpPr txBox="1">
            <a:spLocks noGrp="1"/>
          </p:cNvSpPr>
          <p:nvPr>
            <p:ph type="title"/>
          </p:nvPr>
        </p:nvSpPr>
        <p:spPr>
          <a:xfrm>
            <a:off x="1657881" y="1026631"/>
            <a:ext cx="9592712" cy="535225"/>
          </a:xfrm>
          <a:prstGeom prst="rect">
            <a:avLst/>
          </a:prstGeom>
        </p:spPr>
        <p:txBody>
          <a:bodyPr spcFirstLastPara="1" wrap="square" lIns="0" tIns="91425" rIns="91425" bIns="91425" anchor="t" anchorCtr="0">
            <a:noAutofit/>
          </a:bodyPr>
          <a:lstStyle>
            <a:lvl1pPr lvl="0">
              <a:spcBef>
                <a:spcPts val="0"/>
              </a:spcBef>
              <a:spcAft>
                <a:spcPts val="0"/>
              </a:spcAft>
              <a:buClr>
                <a:srgbClr val="000000"/>
              </a:buClr>
              <a:buSzPts val="2800"/>
              <a:buNone/>
              <a:defRPr spc="-150">
                <a:solidFill>
                  <a:schemeClr val="accent2"/>
                </a:solidFill>
                <a:latin typeface="Calibre Medium" panose="020B0603030202060203" pitchFamily="34" charset="77"/>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a:endParaRPr/>
          </a:p>
        </p:txBody>
      </p:sp>
      <p:sp>
        <p:nvSpPr>
          <p:cNvPr id="7" name="Google Shape;158;p5">
            <a:extLst>
              <a:ext uri="{FF2B5EF4-FFF2-40B4-BE49-F238E27FC236}">
                <a16:creationId xmlns:a16="http://schemas.microsoft.com/office/drawing/2014/main" id="{39077A15-B507-4503-97CA-8EE4D6538007}"/>
              </a:ext>
            </a:extLst>
          </p:cNvPr>
          <p:cNvSpPr txBox="1">
            <a:spLocks noGrp="1"/>
          </p:cNvSpPr>
          <p:nvPr>
            <p:ph type="body" idx="1"/>
          </p:nvPr>
        </p:nvSpPr>
        <p:spPr>
          <a:xfrm>
            <a:off x="1657881" y="2081156"/>
            <a:ext cx="4673471" cy="3151632"/>
          </a:xfrm>
          <a:prstGeom prst="rect">
            <a:avLst/>
          </a:prstGeom>
        </p:spPr>
        <p:txBody>
          <a:bodyPr spcFirstLastPara="1" wrap="square" lIns="0" tIns="91425" rIns="91425" bIns="91425" anchor="t" anchorCtr="0">
            <a:noAutofit/>
          </a:bodyPr>
          <a:lstStyle>
            <a:lvl1pPr marL="152396" lvl="0" indent="0">
              <a:lnSpc>
                <a:spcPct val="150000"/>
              </a:lnSpc>
              <a:spcBef>
                <a:spcPts val="0"/>
              </a:spcBef>
              <a:spcAft>
                <a:spcPts val="0"/>
              </a:spcAft>
              <a:buClr>
                <a:srgbClr val="000000"/>
              </a:buClr>
              <a:buSzPts val="1800"/>
              <a:buFont typeface="Arial" panose="020B0604020202020204" pitchFamily="34" charset="0"/>
              <a:buNone/>
              <a:defRPr>
                <a:solidFill>
                  <a:srgbClr val="000000"/>
                </a:solidFill>
                <a:latin typeface="Calibre Medium" panose="020B0603030202060203" pitchFamily="34" charset="77"/>
              </a:defRPr>
            </a:lvl1pPr>
            <a:lvl2pPr marL="1219170" lvl="1" indent="-423323">
              <a:spcBef>
                <a:spcPts val="2133"/>
              </a:spcBef>
              <a:spcAft>
                <a:spcPts val="0"/>
              </a:spcAft>
              <a:buClr>
                <a:srgbClr val="000000"/>
              </a:buClr>
              <a:buSzPts val="1400"/>
              <a:buChar char="○"/>
              <a:defRPr>
                <a:solidFill>
                  <a:srgbClr val="000000"/>
                </a:solidFill>
              </a:defRPr>
            </a:lvl2pPr>
            <a:lvl3pPr marL="1828754" lvl="2" indent="-423323">
              <a:spcBef>
                <a:spcPts val="2133"/>
              </a:spcBef>
              <a:spcAft>
                <a:spcPts val="0"/>
              </a:spcAft>
              <a:buClr>
                <a:srgbClr val="000000"/>
              </a:buClr>
              <a:buSzPts val="1400"/>
              <a:buChar char="■"/>
              <a:defRPr>
                <a:solidFill>
                  <a:srgbClr val="000000"/>
                </a:solidFill>
              </a:defRPr>
            </a:lvl3pPr>
            <a:lvl4pPr marL="2438339" lvl="3" indent="-423323">
              <a:spcBef>
                <a:spcPts val="2133"/>
              </a:spcBef>
              <a:spcAft>
                <a:spcPts val="0"/>
              </a:spcAft>
              <a:buClr>
                <a:srgbClr val="000000"/>
              </a:buClr>
              <a:buSzPts val="1400"/>
              <a:buChar char="●"/>
              <a:defRPr>
                <a:solidFill>
                  <a:srgbClr val="000000"/>
                </a:solidFill>
              </a:defRPr>
            </a:lvl4pPr>
            <a:lvl5pPr marL="3047924" lvl="4" indent="-423323">
              <a:spcBef>
                <a:spcPts val="2133"/>
              </a:spcBef>
              <a:spcAft>
                <a:spcPts val="0"/>
              </a:spcAft>
              <a:buClr>
                <a:srgbClr val="000000"/>
              </a:buClr>
              <a:buSzPts val="1400"/>
              <a:buChar char="○"/>
              <a:defRPr>
                <a:solidFill>
                  <a:srgbClr val="000000"/>
                </a:solidFill>
              </a:defRPr>
            </a:lvl5pPr>
            <a:lvl6pPr marL="3657509" lvl="5" indent="-423323">
              <a:spcBef>
                <a:spcPts val="2133"/>
              </a:spcBef>
              <a:spcAft>
                <a:spcPts val="0"/>
              </a:spcAft>
              <a:buClr>
                <a:srgbClr val="000000"/>
              </a:buClr>
              <a:buSzPts val="1400"/>
              <a:buChar char="■"/>
              <a:defRPr>
                <a:solidFill>
                  <a:srgbClr val="000000"/>
                </a:solidFill>
              </a:defRPr>
            </a:lvl6pPr>
            <a:lvl7pPr marL="4267093" lvl="6" indent="-423323">
              <a:spcBef>
                <a:spcPts val="2133"/>
              </a:spcBef>
              <a:spcAft>
                <a:spcPts val="0"/>
              </a:spcAft>
              <a:buClr>
                <a:srgbClr val="000000"/>
              </a:buClr>
              <a:buSzPts val="1400"/>
              <a:buChar char="●"/>
              <a:defRPr>
                <a:solidFill>
                  <a:srgbClr val="000000"/>
                </a:solidFill>
              </a:defRPr>
            </a:lvl7pPr>
            <a:lvl8pPr marL="4876678" lvl="7" indent="-423323">
              <a:spcBef>
                <a:spcPts val="2133"/>
              </a:spcBef>
              <a:spcAft>
                <a:spcPts val="0"/>
              </a:spcAft>
              <a:buClr>
                <a:srgbClr val="000000"/>
              </a:buClr>
              <a:buSzPts val="1400"/>
              <a:buChar char="○"/>
              <a:defRPr>
                <a:solidFill>
                  <a:srgbClr val="000000"/>
                </a:solidFill>
              </a:defRPr>
            </a:lvl8pPr>
            <a:lvl9pPr marL="5486263" lvl="8" indent="-423323">
              <a:spcBef>
                <a:spcPts val="2133"/>
              </a:spcBef>
              <a:spcAft>
                <a:spcPts val="2133"/>
              </a:spcAft>
              <a:buClr>
                <a:srgbClr val="000000"/>
              </a:buClr>
              <a:buSzPts val="1400"/>
              <a:buChar char="■"/>
              <a:defRPr>
                <a:solidFill>
                  <a:srgbClr val="000000"/>
                </a:solidFill>
              </a:defRPr>
            </a:lvl9pPr>
          </a:lstStyle>
          <a:p>
            <a:endParaRPr/>
          </a:p>
        </p:txBody>
      </p:sp>
    </p:spTree>
    <p:extLst>
      <p:ext uri="{BB962C8B-B14F-4D97-AF65-F5344CB8AC3E}">
        <p14:creationId xmlns:p14="http://schemas.microsoft.com/office/powerpoint/2010/main" val="1060906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b="1">
                <a:solidFill>
                  <a:schemeClr val="dk1"/>
                </a:solidFill>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2198391518"/>
      </p:ext>
    </p:extLst>
  </p:cSld>
  <p:clrMap bg1="lt1" tx1="dk1" bg2="dk2" tx2="lt2" accent1="accent1" accent2="accent2" accent3="accent3" accent4="accent4" accent5="accent5" accent6="accent6" hlink="hlink" folHlink="folHlink"/>
  <p:sldLayoutIdLst>
    <p:sldLayoutId id="2147483661" r:id="rId1"/>
    <p:sldLayoutId id="2147483677" r:id="rId2"/>
    <p:sldLayoutId id="2147483678" r:id="rId3"/>
    <p:sldLayoutId id="2147483684" r:id="rId4"/>
    <p:sldLayoutId id="2147483679" r:id="rId5"/>
    <p:sldLayoutId id="2147483680" r:id="rId6"/>
    <p:sldLayoutId id="2147483681" r:id="rId7"/>
    <p:sldLayoutId id="2147483682" r:id="rId8"/>
    <p:sldLayoutId id="2147483683" r:id="rId9"/>
    <p:sldLayoutId id="2147483669" r:id="rId10"/>
    <p:sldLayoutId id="2147483671"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3.jpg"/><Relationship Id="rId7"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hyperlink" Target="https://vimeo.com/371350787" TargetMode="External"/><Relationship Id="rId2" Type="http://schemas.openxmlformats.org/officeDocument/2006/relationships/slideLayout" Target="../slideLayouts/slideLayout9.xml"/><Relationship Id="rId1" Type="http://schemas.openxmlformats.org/officeDocument/2006/relationships/video" Target="https://player.vimeo.com/video/371350787?h=23b7e089bf&amp;app_id=122963" TargetMode="Externa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F1D14-D7D8-B9A0-C977-91592E617A0B}"/>
              </a:ext>
            </a:extLst>
          </p:cNvPr>
          <p:cNvSpPr>
            <a:spLocks noGrp="1"/>
          </p:cNvSpPr>
          <p:nvPr>
            <p:ph type="ctrTitle"/>
          </p:nvPr>
        </p:nvSpPr>
        <p:spPr>
          <a:xfrm>
            <a:off x="1234843" y="3446081"/>
            <a:ext cx="9722313" cy="1327200"/>
          </a:xfrm>
        </p:spPr>
        <p:txBody>
          <a:bodyPr/>
          <a:lstStyle/>
          <a:p>
            <a:r>
              <a:rPr lang="en-US" sz="4000" dirty="0"/>
              <a:t>8</a:t>
            </a:r>
            <a:r>
              <a:rPr lang="en-US" sz="4000" baseline="30000" dirty="0"/>
              <a:t>th</a:t>
            </a:r>
            <a:r>
              <a:rPr lang="en-US" sz="4000" dirty="0"/>
              <a:t> November 2023</a:t>
            </a:r>
          </a:p>
        </p:txBody>
      </p:sp>
      <p:sp>
        <p:nvSpPr>
          <p:cNvPr id="3" name="Subtitle 2">
            <a:extLst>
              <a:ext uri="{FF2B5EF4-FFF2-40B4-BE49-F238E27FC236}">
                <a16:creationId xmlns:a16="http://schemas.microsoft.com/office/drawing/2014/main" id="{21F756DA-178C-019B-E262-277668DC2681}"/>
              </a:ext>
            </a:extLst>
          </p:cNvPr>
          <p:cNvSpPr>
            <a:spLocks noGrp="1"/>
          </p:cNvSpPr>
          <p:nvPr>
            <p:ph type="subTitle" idx="1"/>
          </p:nvPr>
        </p:nvSpPr>
        <p:spPr>
          <a:xfrm>
            <a:off x="1340692" y="5110424"/>
            <a:ext cx="2541761" cy="327582"/>
          </a:xfrm>
        </p:spPr>
        <p:txBody>
          <a:bodyPr/>
          <a:lstStyle/>
          <a:p>
            <a:r>
              <a:rPr lang="en-US" sz="1600"/>
              <a:t>In partnership with</a:t>
            </a:r>
          </a:p>
        </p:txBody>
      </p:sp>
      <p:pic>
        <p:nvPicPr>
          <p:cNvPr id="8" name="Picture Placeholder 7">
            <a:extLst>
              <a:ext uri="{FF2B5EF4-FFF2-40B4-BE49-F238E27FC236}">
                <a16:creationId xmlns:a16="http://schemas.microsoft.com/office/drawing/2014/main" id="{92292601-07DF-FBF4-817C-ABF525A2734D}"/>
              </a:ext>
            </a:extLst>
          </p:cNvPr>
          <p:cNvPicPr>
            <a:picLocks noGrp="1" noChangeAspect="1"/>
          </p:cNvPicPr>
          <p:nvPr>
            <p:ph type="pic" sz="quarter" idx="10"/>
          </p:nvPr>
        </p:nvPicPr>
        <p:blipFill>
          <a:blip r:embed="rId3"/>
          <a:srcRect l="22569" r="22569"/>
          <a:stretch/>
        </p:blipFill>
        <p:spPr>
          <a:xfrm>
            <a:off x="8442324" y="612775"/>
            <a:ext cx="3146425" cy="3141557"/>
          </a:xfrm>
        </p:spPr>
      </p:pic>
      <p:sp>
        <p:nvSpPr>
          <p:cNvPr id="5" name="Google Shape;853;p15">
            <a:extLst>
              <a:ext uri="{FF2B5EF4-FFF2-40B4-BE49-F238E27FC236}">
                <a16:creationId xmlns:a16="http://schemas.microsoft.com/office/drawing/2014/main" id="{54BF4ABB-5C33-1C88-4073-66E6D4665455}"/>
              </a:ext>
            </a:extLst>
          </p:cNvPr>
          <p:cNvSpPr txBox="1">
            <a:spLocks/>
          </p:cNvSpPr>
          <p:nvPr/>
        </p:nvSpPr>
        <p:spPr>
          <a:xfrm>
            <a:off x="8613130" y="6119813"/>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#DigitalDay23</a:t>
            </a:r>
          </a:p>
        </p:txBody>
      </p:sp>
      <p:pic>
        <p:nvPicPr>
          <p:cNvPr id="4" name="Picture 3" descr="A picture containing text, clipart, tableware&#10;&#10;Description automatically generated">
            <a:extLst>
              <a:ext uri="{FF2B5EF4-FFF2-40B4-BE49-F238E27FC236}">
                <a16:creationId xmlns:a16="http://schemas.microsoft.com/office/drawing/2014/main" id="{1F7D1B54-FCD0-B5EA-72CC-845F20789EFE}"/>
              </a:ext>
            </a:extLst>
          </p:cNvPr>
          <p:cNvPicPr>
            <a:picLocks noChangeAspect="1"/>
          </p:cNvPicPr>
          <p:nvPr/>
        </p:nvPicPr>
        <p:blipFill>
          <a:blip r:embed="rId4"/>
          <a:stretch>
            <a:fillRect/>
          </a:stretch>
        </p:blipFill>
        <p:spPr>
          <a:xfrm>
            <a:off x="1340690" y="5754059"/>
            <a:ext cx="1820640" cy="641185"/>
          </a:xfrm>
          <a:prstGeom prst="rect">
            <a:avLst/>
          </a:prstGeom>
        </p:spPr>
      </p:pic>
      <p:sp>
        <p:nvSpPr>
          <p:cNvPr id="10" name="Subtitle 2">
            <a:extLst>
              <a:ext uri="{FF2B5EF4-FFF2-40B4-BE49-F238E27FC236}">
                <a16:creationId xmlns:a16="http://schemas.microsoft.com/office/drawing/2014/main" id="{6AE76B46-0B3E-A517-D59B-0270EEC0872F}"/>
              </a:ext>
            </a:extLst>
          </p:cNvPr>
          <p:cNvSpPr txBox="1">
            <a:spLocks/>
          </p:cNvSpPr>
          <p:nvPr/>
        </p:nvSpPr>
        <p:spPr>
          <a:xfrm>
            <a:off x="3704139" y="5110424"/>
            <a:ext cx="2541761" cy="327582"/>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FFFFFF"/>
              </a:buClr>
              <a:buSzPts val="2500"/>
              <a:buFont typeface="Arial"/>
              <a:buNone/>
              <a:defRPr sz="2800" b="0" i="0" u="none" strike="noStrike" cap="none">
                <a:solidFill>
                  <a:srgbClr val="FFFFFF"/>
                </a:solidFill>
                <a:latin typeface="Calibre Medium" panose="020B0603030202060203" pitchFamily="34" charset="77"/>
                <a:ea typeface="Arial"/>
                <a:cs typeface="Arial"/>
                <a:sym typeface="Arial"/>
              </a:defRPr>
            </a:lvl1pPr>
            <a:lvl2pPr marL="914400" marR="0" lvl="1"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2pPr>
            <a:lvl3pPr marL="1371600" marR="0" lvl="2"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3pPr>
            <a:lvl4pPr marL="1828800" marR="0" lvl="3"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4pPr>
            <a:lvl5pPr marL="2286000" marR="0" lvl="4"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5pPr>
            <a:lvl6pPr marL="2743200" marR="0" lvl="5"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6pPr>
            <a:lvl7pPr marL="3200400" marR="0" lvl="6"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7pPr>
            <a:lvl8pPr marL="3657600" marR="0" lvl="7"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8pPr>
            <a:lvl9pPr marL="4114800" marR="0" lvl="8"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9pPr>
          </a:lstStyle>
          <a:p>
            <a:r>
              <a:rPr lang="en-US" sz="1600" kern="0"/>
              <a:t>And thanks to</a:t>
            </a:r>
          </a:p>
        </p:txBody>
      </p:sp>
      <p:pic>
        <p:nvPicPr>
          <p:cNvPr id="7" name="Picture 6" descr="A black and white logo&#10;&#10;Description automatically generated">
            <a:extLst>
              <a:ext uri="{FF2B5EF4-FFF2-40B4-BE49-F238E27FC236}">
                <a16:creationId xmlns:a16="http://schemas.microsoft.com/office/drawing/2014/main" id="{56FD3B89-655F-BD5B-CEF5-7A9BC8A9E048}"/>
              </a:ext>
            </a:extLst>
          </p:cNvPr>
          <p:cNvPicPr>
            <a:picLocks noChangeAspect="1"/>
          </p:cNvPicPr>
          <p:nvPr/>
        </p:nvPicPr>
        <p:blipFill>
          <a:blip r:embed="rId5"/>
          <a:stretch>
            <a:fillRect/>
          </a:stretch>
        </p:blipFill>
        <p:spPr>
          <a:xfrm>
            <a:off x="6890108" y="5764867"/>
            <a:ext cx="344682" cy="344682"/>
          </a:xfrm>
          <a:prstGeom prst="rect">
            <a:avLst/>
          </a:prstGeom>
        </p:spPr>
      </p:pic>
      <p:pic>
        <p:nvPicPr>
          <p:cNvPr id="9" name="Picture 8" descr="A white x on a black background&#10;&#10;Description automatically generated">
            <a:extLst>
              <a:ext uri="{FF2B5EF4-FFF2-40B4-BE49-F238E27FC236}">
                <a16:creationId xmlns:a16="http://schemas.microsoft.com/office/drawing/2014/main" id="{0B50E038-B294-4108-8A73-B0E5464EB7B6}"/>
              </a:ext>
            </a:extLst>
          </p:cNvPr>
          <p:cNvPicPr>
            <a:picLocks noChangeAspect="1"/>
          </p:cNvPicPr>
          <p:nvPr/>
        </p:nvPicPr>
        <p:blipFill>
          <a:blip r:embed="rId6"/>
          <a:stretch>
            <a:fillRect/>
          </a:stretch>
        </p:blipFill>
        <p:spPr>
          <a:xfrm>
            <a:off x="8422250" y="5765027"/>
            <a:ext cx="337079" cy="344522"/>
          </a:xfrm>
          <a:prstGeom prst="rect">
            <a:avLst/>
          </a:prstGeom>
        </p:spPr>
      </p:pic>
      <p:pic>
        <p:nvPicPr>
          <p:cNvPr id="13" name="Picture 12" descr="A logo of a camera&#10;&#10;Description automatically generated">
            <a:extLst>
              <a:ext uri="{FF2B5EF4-FFF2-40B4-BE49-F238E27FC236}">
                <a16:creationId xmlns:a16="http://schemas.microsoft.com/office/drawing/2014/main" id="{2B682A2B-9A5D-C715-BBFB-D87A117156CA}"/>
              </a:ext>
            </a:extLst>
          </p:cNvPr>
          <p:cNvPicPr>
            <a:picLocks noChangeAspect="1"/>
          </p:cNvPicPr>
          <p:nvPr/>
        </p:nvPicPr>
        <p:blipFill>
          <a:blip r:embed="rId7"/>
          <a:stretch>
            <a:fillRect/>
          </a:stretch>
        </p:blipFill>
        <p:spPr>
          <a:xfrm>
            <a:off x="9917909" y="5753899"/>
            <a:ext cx="344682" cy="344522"/>
          </a:xfrm>
          <a:prstGeom prst="rect">
            <a:avLst/>
          </a:prstGeom>
        </p:spPr>
      </p:pic>
      <p:sp>
        <p:nvSpPr>
          <p:cNvPr id="14" name="TextBox 13">
            <a:extLst>
              <a:ext uri="{FF2B5EF4-FFF2-40B4-BE49-F238E27FC236}">
                <a16:creationId xmlns:a16="http://schemas.microsoft.com/office/drawing/2014/main" id="{B8C53E7C-23BE-B1F2-E14E-A37DEA289694}"/>
              </a:ext>
            </a:extLst>
          </p:cNvPr>
          <p:cNvSpPr txBox="1"/>
          <p:nvPr/>
        </p:nvSpPr>
        <p:spPr>
          <a:xfrm>
            <a:off x="7217695" y="5757982"/>
            <a:ext cx="1047104" cy="338554"/>
          </a:xfrm>
          <a:prstGeom prst="rect">
            <a:avLst/>
          </a:prstGeom>
          <a:noFill/>
        </p:spPr>
        <p:txBody>
          <a:bodyPr wrap="square" rtlCol="0">
            <a:spAutoFit/>
          </a:bodyPr>
          <a:lstStyle/>
          <a:p>
            <a:r>
              <a:rPr lang="en-GB" sz="1600" dirty="0">
                <a:solidFill>
                  <a:schemeClr val="bg1"/>
                </a:solidFill>
              </a:rPr>
              <a:t>@BIMA</a:t>
            </a:r>
          </a:p>
        </p:txBody>
      </p:sp>
      <p:sp>
        <p:nvSpPr>
          <p:cNvPr id="15" name="TextBox 14">
            <a:extLst>
              <a:ext uri="{FF2B5EF4-FFF2-40B4-BE49-F238E27FC236}">
                <a16:creationId xmlns:a16="http://schemas.microsoft.com/office/drawing/2014/main" id="{0D7276B4-E861-7F21-6B5E-D4A936EEC3B7}"/>
              </a:ext>
            </a:extLst>
          </p:cNvPr>
          <p:cNvSpPr txBox="1"/>
          <p:nvPr/>
        </p:nvSpPr>
        <p:spPr>
          <a:xfrm>
            <a:off x="8725139" y="5757982"/>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3575B761-092F-D63A-5586-BABB1D44DEA0}"/>
              </a:ext>
            </a:extLst>
          </p:cNvPr>
          <p:cNvSpPr txBox="1"/>
          <p:nvPr/>
        </p:nvSpPr>
        <p:spPr>
          <a:xfrm>
            <a:off x="10262591" y="5754059"/>
            <a:ext cx="1694776" cy="338554"/>
          </a:xfrm>
          <a:prstGeom prst="rect">
            <a:avLst/>
          </a:prstGeom>
          <a:noFill/>
        </p:spPr>
        <p:txBody>
          <a:bodyPr wrap="square" rtlCol="0">
            <a:spAutoFit/>
          </a:bodyPr>
          <a:lstStyle/>
          <a:p>
            <a:r>
              <a:rPr lang="en-GB" sz="1600" dirty="0">
                <a:solidFill>
                  <a:schemeClr val="bg1"/>
                </a:solidFill>
              </a:rPr>
              <a:t>@bima_hq_</a:t>
            </a:r>
          </a:p>
        </p:txBody>
      </p:sp>
      <p:pic>
        <p:nvPicPr>
          <p:cNvPr id="17" name="Picture 16">
            <a:extLst>
              <a:ext uri="{FF2B5EF4-FFF2-40B4-BE49-F238E27FC236}">
                <a16:creationId xmlns:a16="http://schemas.microsoft.com/office/drawing/2014/main" id="{578D6CCA-A9DC-3A30-C8D0-B7CF20AD150F}"/>
              </a:ext>
            </a:extLst>
          </p:cNvPr>
          <p:cNvPicPr>
            <a:picLocks noChangeAspect="1"/>
          </p:cNvPicPr>
          <p:nvPr/>
        </p:nvPicPr>
        <p:blipFill>
          <a:blip r:embed="rId8"/>
          <a:srcRect/>
          <a:stretch/>
        </p:blipFill>
        <p:spPr>
          <a:xfrm>
            <a:off x="3783740" y="5775149"/>
            <a:ext cx="1191279" cy="501329"/>
          </a:xfrm>
          <a:prstGeom prst="rect">
            <a:avLst/>
          </a:prstGeom>
        </p:spPr>
      </p:pic>
    </p:spTree>
    <p:extLst>
      <p:ext uri="{BB962C8B-B14F-4D97-AF65-F5344CB8AC3E}">
        <p14:creationId xmlns:p14="http://schemas.microsoft.com/office/powerpoint/2010/main" val="130495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F680-1FDC-9BA0-4FDD-ADBF87CC8DAE}"/>
              </a:ext>
            </a:extLst>
          </p:cNvPr>
          <p:cNvSpPr>
            <a:spLocks noGrp="1"/>
          </p:cNvSpPr>
          <p:nvPr>
            <p:ph type="title"/>
          </p:nvPr>
        </p:nvSpPr>
        <p:spPr>
          <a:xfrm>
            <a:off x="2032094" y="906763"/>
            <a:ext cx="8127811" cy="2440225"/>
          </a:xfrm>
        </p:spPr>
        <p:txBody>
          <a:bodyPr/>
          <a:lstStyle/>
          <a:p>
            <a:pPr algn="ctr"/>
            <a:r>
              <a:rPr lang="en-GB" sz="4400" b="1" dirty="0">
                <a:solidFill>
                  <a:srgbClr val="41418B"/>
                </a:solidFill>
                <a:latin typeface="Arial"/>
              </a:rPr>
              <a:t>This year we have one challenge brief. </a:t>
            </a:r>
            <a:br>
              <a:rPr lang="en-GB" sz="4800" dirty="0">
                <a:solidFill>
                  <a:srgbClr val="41418B"/>
                </a:solidFill>
                <a:latin typeface="Arial"/>
              </a:rPr>
            </a:br>
            <a:br>
              <a:rPr lang="en-GB" sz="4800" b="1" dirty="0">
                <a:latin typeface="Arial"/>
              </a:rPr>
            </a:br>
            <a:r>
              <a:rPr lang="en-GB" sz="3200" b="1" dirty="0">
                <a:solidFill>
                  <a:srgbClr val="41418B"/>
                </a:solidFill>
                <a:latin typeface="Arial"/>
              </a:rPr>
              <a:t>Thanks to our challenge partner:</a:t>
            </a:r>
            <a:endParaRPr lang="en-GB" sz="4800" b="1" dirty="0">
              <a:solidFill>
                <a:srgbClr val="41418B"/>
              </a:solidFill>
              <a:latin typeface="Arial"/>
            </a:endParaRPr>
          </a:p>
        </p:txBody>
      </p:sp>
      <p:pic>
        <p:nvPicPr>
          <p:cNvPr id="12" name="Picture 11">
            <a:extLst>
              <a:ext uri="{FF2B5EF4-FFF2-40B4-BE49-F238E27FC236}">
                <a16:creationId xmlns:a16="http://schemas.microsoft.com/office/drawing/2014/main" id="{59BCEA92-1B0B-7BEF-84D6-45FDCB20FFD5}"/>
              </a:ext>
            </a:extLst>
          </p:cNvPr>
          <p:cNvPicPr>
            <a:picLocks noChangeAspect="1"/>
          </p:cNvPicPr>
          <p:nvPr/>
        </p:nvPicPr>
        <p:blipFill>
          <a:blip r:embed="rId3"/>
          <a:srcRect/>
          <a:stretch/>
        </p:blipFill>
        <p:spPr>
          <a:xfrm>
            <a:off x="4209755" y="4363648"/>
            <a:ext cx="3772490" cy="1587589"/>
          </a:xfrm>
          <a:prstGeom prst="rect">
            <a:avLst/>
          </a:prstGeom>
        </p:spPr>
      </p:pic>
    </p:spTree>
    <p:extLst>
      <p:ext uri="{BB962C8B-B14F-4D97-AF65-F5344CB8AC3E}">
        <p14:creationId xmlns:p14="http://schemas.microsoft.com/office/powerpoint/2010/main" val="354152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84C09E-0B98-5CE7-7249-BA1BCAB4FB73}"/>
              </a:ext>
            </a:extLst>
          </p:cNvPr>
          <p:cNvSpPr txBox="1"/>
          <p:nvPr/>
        </p:nvSpPr>
        <p:spPr>
          <a:xfrm>
            <a:off x="1397832" y="1113126"/>
            <a:ext cx="7086599" cy="400110"/>
          </a:xfrm>
          <a:prstGeom prst="rect">
            <a:avLst/>
          </a:prstGeom>
          <a:noFill/>
        </p:spPr>
        <p:txBody>
          <a:bodyPr wrap="square" lIns="91440" tIns="45720" rIns="91440" bIns="45720" anchor="t">
            <a:spAutoFit/>
          </a:bodyPr>
          <a:lstStyle/>
          <a:p>
            <a:r>
              <a:rPr lang="en-GB" sz="2000" b="1" dirty="0">
                <a:latin typeface="Arial"/>
                <a:cs typeface="Arial"/>
              </a:rPr>
              <a:t>Vue - What’s the story?</a:t>
            </a:r>
          </a:p>
        </p:txBody>
      </p:sp>
      <p:sp>
        <p:nvSpPr>
          <p:cNvPr id="8" name="TextBox 7">
            <a:extLst>
              <a:ext uri="{FF2B5EF4-FFF2-40B4-BE49-F238E27FC236}">
                <a16:creationId xmlns:a16="http://schemas.microsoft.com/office/drawing/2014/main" id="{50CF420D-5984-7F60-A6F1-5722E0966546}"/>
              </a:ext>
            </a:extLst>
          </p:cNvPr>
          <p:cNvSpPr txBox="1"/>
          <p:nvPr/>
        </p:nvSpPr>
        <p:spPr>
          <a:xfrm>
            <a:off x="1397832" y="1701617"/>
            <a:ext cx="9270168" cy="4339650"/>
          </a:xfrm>
          <a:prstGeom prst="rect">
            <a:avLst/>
          </a:prstGeom>
          <a:noFill/>
        </p:spPr>
        <p:txBody>
          <a:bodyPr wrap="square" lIns="91440" tIns="45720" rIns="91440" bIns="45720" anchor="t">
            <a:spAutoFit/>
          </a:bodyPr>
          <a:lstStyle/>
          <a:p>
            <a:endParaRPr lang="en-GB" dirty="0"/>
          </a:p>
          <a:p>
            <a:r>
              <a:rPr lang="en-GB" sz="1600" dirty="0"/>
              <a:t>Vue Entertainment is one of the biggest entertainment providers within the UK and Ireland, with 91 state-of-the-art cinemas, over 870 screens and more than 150,000 seats. </a:t>
            </a:r>
          </a:p>
          <a:p>
            <a:endParaRPr lang="en-GB" sz="1600" dirty="0"/>
          </a:p>
          <a:p>
            <a:r>
              <a:rPr lang="en-GB" sz="1600" dirty="0"/>
              <a:t>We’re committed to delivering the ‘big screen’ experience and offer a diverse range of content in our venues, from the most highly-anticipated blockbusters, to live-streamed sporting events and concerts, and event cinema screenings covering opera, ballet, and theatre.</a:t>
            </a:r>
          </a:p>
          <a:p>
            <a:endParaRPr lang="en-GB" sz="1600" dirty="0"/>
          </a:p>
          <a:p>
            <a:r>
              <a:rPr lang="en-GB" sz="1600" dirty="0"/>
              <a:t>In a post-pandemic world – where cinema was one of many entertainment and leisure providers forced to close – and in the midst of a cost-of-living crisis – where people are having to make more considered choices about where they spend their money – we know that cinema might not always be the number one choice of leisure activity.</a:t>
            </a:r>
          </a:p>
          <a:p>
            <a:endParaRPr lang="en-GB" sz="1600" dirty="0"/>
          </a:p>
          <a:p>
            <a:r>
              <a:rPr lang="en-GB" sz="1600" dirty="0"/>
              <a:t>And with the rise of streaming services, we know that young people especially may be less likely to choose cinema.  So that’s where you come in – what would make YOU choose cinema over another leisure activity? </a:t>
            </a:r>
          </a:p>
          <a:p>
            <a:endParaRPr lang="en-GB" dirty="0"/>
          </a:p>
        </p:txBody>
      </p:sp>
      <p:pic>
        <p:nvPicPr>
          <p:cNvPr id="9" name="Picture 8">
            <a:extLst>
              <a:ext uri="{FF2B5EF4-FFF2-40B4-BE49-F238E27FC236}">
                <a16:creationId xmlns:a16="http://schemas.microsoft.com/office/drawing/2014/main" id="{410A5608-2CC0-87D4-0726-AACDBFA0604F}"/>
              </a:ext>
            </a:extLst>
          </p:cNvPr>
          <p:cNvPicPr>
            <a:picLocks noChangeAspect="1"/>
          </p:cNvPicPr>
          <p:nvPr/>
        </p:nvPicPr>
        <p:blipFill>
          <a:blip r:embed="rId3"/>
          <a:srcRect/>
          <a:stretch/>
        </p:blipFill>
        <p:spPr>
          <a:xfrm>
            <a:off x="9763864" y="500286"/>
            <a:ext cx="1503904" cy="632894"/>
          </a:xfrm>
          <a:prstGeom prst="rect">
            <a:avLst/>
          </a:prstGeom>
        </p:spPr>
      </p:pic>
    </p:spTree>
    <p:extLst>
      <p:ext uri="{BB962C8B-B14F-4D97-AF65-F5344CB8AC3E}">
        <p14:creationId xmlns:p14="http://schemas.microsoft.com/office/powerpoint/2010/main" val="755250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3" name="Google Shape;1369;p55">
            <a:extLst>
              <a:ext uri="{FF2B5EF4-FFF2-40B4-BE49-F238E27FC236}">
                <a16:creationId xmlns:a16="http://schemas.microsoft.com/office/drawing/2014/main" id="{F34256B4-DC47-CF45-B83B-14AEF12C21ED}"/>
              </a:ext>
            </a:extLst>
          </p:cNvPr>
          <p:cNvSpPr/>
          <p:nvPr/>
        </p:nvSpPr>
        <p:spPr>
          <a:xfrm>
            <a:off x="1468774" y="1055286"/>
            <a:ext cx="9254451" cy="5124191"/>
          </a:xfrm>
          <a:prstGeom prst="rect">
            <a:avLst/>
          </a:prstGeom>
          <a:noFill/>
          <a:ln>
            <a:noFill/>
          </a:ln>
        </p:spPr>
        <p:txBody>
          <a:bodyPr spcFirstLastPara="1" wrap="square" lIns="35700" tIns="35700" rIns="35700" bIns="35700" anchor="ctr" anchorCtr="0">
            <a:noAutofit/>
          </a:bodyPr>
          <a:lstStyle/>
          <a:p>
            <a:r>
              <a:rPr lang="en-GB" sz="2000" b="1" dirty="0">
                <a:latin typeface="+mj-lt"/>
              </a:rPr>
              <a:t>What’s the challenge?</a:t>
            </a:r>
            <a:endParaRPr lang="en-GB" sz="2000" dirty="0">
              <a:latin typeface="+mj-lt"/>
            </a:endParaRPr>
          </a:p>
          <a:p>
            <a:endParaRPr lang="en-GB" dirty="0">
              <a:latin typeface="+mj-lt"/>
            </a:endParaRPr>
          </a:p>
          <a:p>
            <a:r>
              <a:rPr lang="en-GB" sz="1600" dirty="0">
                <a:latin typeface="+mj-lt"/>
              </a:rPr>
              <a:t>How can we use technology and digital solutions to incentivise more young people to choose cinema over other entertainment sources?</a:t>
            </a:r>
          </a:p>
          <a:p>
            <a:br>
              <a:rPr lang="en-GB" sz="2000" dirty="0">
                <a:latin typeface="+mj-lt"/>
              </a:rPr>
            </a:br>
            <a:endParaRPr lang="en-GB" sz="2000" dirty="0">
              <a:latin typeface="+mj-lt"/>
            </a:endParaRPr>
          </a:p>
          <a:p>
            <a:r>
              <a:rPr lang="en-GB" sz="2000" b="1" dirty="0">
                <a:latin typeface="+mj-lt"/>
              </a:rPr>
              <a:t>What do I need to think about?</a:t>
            </a:r>
            <a:br>
              <a:rPr lang="en-GB" sz="2000" b="1" dirty="0">
                <a:latin typeface="+mj-lt"/>
              </a:rPr>
            </a:br>
            <a:endParaRPr lang="en-GB" sz="2000" b="1" dirty="0">
              <a:latin typeface="+mj-lt"/>
            </a:endParaRPr>
          </a:p>
          <a:p>
            <a:pPr marL="285750" indent="-285750">
              <a:buFont typeface="Arial" panose="020B0604020202020204" pitchFamily="34" charset="0"/>
              <a:buChar char="•"/>
            </a:pPr>
            <a:r>
              <a:rPr lang="en-GB" sz="1600" dirty="0">
                <a:latin typeface="+mj-lt"/>
              </a:rPr>
              <a:t>Customers can go directly into one of our 91 cinemas to book their tickets, but they can also use our website (www.myvue.com) or our app.  Roughly two-thirds of our customers book their cinema tickets online, with the majority of those customers preferring to book their tickets on our website via their mobile phones. Although fewer customers use the app to book their tickets, the customers who do use the app are our most loyal: they are most likely to return to Vue again and again to watch films with us. </a:t>
            </a:r>
          </a:p>
          <a:p>
            <a:pPr marL="285750" indent="-285750">
              <a:buFont typeface="Arial" panose="020B0604020202020204" pitchFamily="34" charset="0"/>
              <a:buChar char="•"/>
            </a:pPr>
            <a:r>
              <a:rPr lang="en-GB" sz="1600" dirty="0">
                <a:latin typeface="+mj-lt"/>
              </a:rPr>
              <a:t>We communicate with our customers by email, push notifications, and our social media channels, and advertise on Facebook, Instagram, Google, YouTube, and TikTok, as well as in non-digital channels such as radio, newspapers, billboards, and more. </a:t>
            </a:r>
          </a:p>
          <a:p>
            <a:pPr marL="0" marR="0" lvl="0" indent="0" algn="ctr" rtl="0">
              <a:spcBef>
                <a:spcPts val="0"/>
              </a:spcBef>
              <a:spcAft>
                <a:spcPts val="0"/>
              </a:spcAft>
              <a:buNone/>
            </a:pPr>
            <a:endParaRPr sz="1800" b="1" i="0" u="none" strike="noStrike" cap="none" dirty="0">
              <a:solidFill>
                <a:srgbClr val="434295"/>
              </a:solidFill>
              <a:latin typeface="Arial"/>
              <a:ea typeface="Arial"/>
              <a:cs typeface="Arial"/>
              <a:sym typeface="Arial"/>
            </a:endParaRPr>
          </a:p>
        </p:txBody>
      </p:sp>
      <p:pic>
        <p:nvPicPr>
          <p:cNvPr id="4" name="Picture 3">
            <a:extLst>
              <a:ext uri="{FF2B5EF4-FFF2-40B4-BE49-F238E27FC236}">
                <a16:creationId xmlns:a16="http://schemas.microsoft.com/office/drawing/2014/main" id="{3903CA01-C17B-ED3A-2BF9-DAB5869E3F5B}"/>
              </a:ext>
            </a:extLst>
          </p:cNvPr>
          <p:cNvPicPr>
            <a:picLocks noChangeAspect="1"/>
          </p:cNvPicPr>
          <p:nvPr/>
        </p:nvPicPr>
        <p:blipFill>
          <a:blip r:embed="rId3"/>
          <a:srcRect/>
          <a:stretch/>
        </p:blipFill>
        <p:spPr>
          <a:xfrm>
            <a:off x="9763864" y="500286"/>
            <a:ext cx="1503904" cy="632894"/>
          </a:xfrm>
          <a:prstGeom prst="rect">
            <a:avLst/>
          </a:prstGeom>
        </p:spPr>
      </p:pic>
    </p:spTree>
    <p:extLst>
      <p:ext uri="{BB962C8B-B14F-4D97-AF65-F5344CB8AC3E}">
        <p14:creationId xmlns:p14="http://schemas.microsoft.com/office/powerpoint/2010/main" val="3625266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3" name="Google Shape;1369;p55">
            <a:extLst>
              <a:ext uri="{FF2B5EF4-FFF2-40B4-BE49-F238E27FC236}">
                <a16:creationId xmlns:a16="http://schemas.microsoft.com/office/drawing/2014/main" id="{F34256B4-DC47-CF45-B83B-14AEF12C21ED}"/>
              </a:ext>
            </a:extLst>
          </p:cNvPr>
          <p:cNvSpPr/>
          <p:nvPr/>
        </p:nvSpPr>
        <p:spPr>
          <a:xfrm>
            <a:off x="1468774" y="1324854"/>
            <a:ext cx="9254451" cy="5124191"/>
          </a:xfrm>
          <a:prstGeom prst="rect">
            <a:avLst/>
          </a:prstGeom>
          <a:noFill/>
          <a:ln>
            <a:noFill/>
          </a:ln>
        </p:spPr>
        <p:txBody>
          <a:bodyPr spcFirstLastPara="1" wrap="square" lIns="35700" tIns="35700" rIns="35700" bIns="35700" anchor="ctr" anchorCtr="0">
            <a:noAutofit/>
          </a:bodyPr>
          <a:lstStyle/>
          <a:p>
            <a:r>
              <a:rPr lang="en-GB" sz="2000" b="1" dirty="0">
                <a:latin typeface="+mj-lt"/>
              </a:rPr>
              <a:t>Here’s some questions to get you thinking… </a:t>
            </a:r>
          </a:p>
          <a:p>
            <a:endParaRPr lang="en-GB" sz="1600" dirty="0">
              <a:latin typeface="+mj-lt"/>
            </a:endParaRPr>
          </a:p>
          <a:p>
            <a:pPr marL="285750" indent="-285750">
              <a:buFont typeface="Arial" panose="020B0604020202020204" pitchFamily="34" charset="0"/>
              <a:buChar char="•"/>
            </a:pPr>
            <a:r>
              <a:rPr lang="en-GB" sz="1600" dirty="0">
                <a:latin typeface="+mj-lt"/>
              </a:rPr>
              <a:t>How can Vue use technology and digital solutions to get young people excited about a trip to the cinema?</a:t>
            </a:r>
          </a:p>
          <a:p>
            <a:pPr marL="285750" indent="-285750">
              <a:buFont typeface="Arial" panose="020B0604020202020204" pitchFamily="34" charset="0"/>
              <a:buChar char="•"/>
            </a:pPr>
            <a:r>
              <a:rPr lang="en-GB" sz="1600" dirty="0">
                <a:latin typeface="+mj-lt"/>
              </a:rPr>
              <a:t>What ways can we build out immersive experiences using technology to attract more young people? </a:t>
            </a:r>
          </a:p>
          <a:p>
            <a:pPr marL="285750" indent="-285750">
              <a:buFont typeface="Arial" panose="020B0604020202020204" pitchFamily="34" charset="0"/>
              <a:buChar char="•"/>
            </a:pPr>
            <a:r>
              <a:rPr lang="en-GB" sz="1600" dirty="0">
                <a:latin typeface="+mj-lt"/>
              </a:rPr>
              <a:t>What helps you decide between cinema and other types of entertainment? Is it the cost? Convenience? </a:t>
            </a:r>
          </a:p>
          <a:p>
            <a:pPr marL="285750" indent="-285750">
              <a:buFont typeface="Arial" panose="020B0604020202020204" pitchFamily="34" charset="0"/>
              <a:buChar char="•"/>
            </a:pPr>
            <a:r>
              <a:rPr lang="en-GB" sz="1600" dirty="0">
                <a:latin typeface="+mj-lt"/>
              </a:rPr>
              <a:t>How do you connect with friends? How can this be used to create communities around movies? </a:t>
            </a:r>
          </a:p>
          <a:p>
            <a:pPr marL="285750" indent="-285750">
              <a:buFont typeface="Arial" panose="020B0604020202020204" pitchFamily="34" charset="0"/>
              <a:buChar char="•"/>
            </a:pPr>
            <a:r>
              <a:rPr lang="en-GB" sz="1600" dirty="0">
                <a:latin typeface="+mj-lt"/>
              </a:rPr>
              <a:t>What do you think will grab young people’s attention? </a:t>
            </a:r>
          </a:p>
          <a:p>
            <a:endParaRPr lang="en-GB" sz="1600" dirty="0">
              <a:latin typeface="+mj-lt"/>
            </a:endParaRPr>
          </a:p>
          <a:p>
            <a:r>
              <a:rPr lang="en-GB" sz="2000" b="1" dirty="0">
                <a:latin typeface="+mj-lt"/>
              </a:rPr>
              <a:t>Considerations:</a:t>
            </a:r>
          </a:p>
          <a:p>
            <a:pPr lvl="1"/>
            <a:endParaRPr lang="en-GB" sz="1600" dirty="0">
              <a:latin typeface="+mj-lt"/>
            </a:endParaRPr>
          </a:p>
          <a:p>
            <a:pPr marL="285750" indent="-285750">
              <a:buFont typeface="Arial" panose="020B0604020202020204" pitchFamily="34" charset="0"/>
              <a:buChar char="•"/>
            </a:pPr>
            <a:r>
              <a:rPr lang="en-GB" sz="1600" b="1" dirty="0">
                <a:latin typeface="+mj-lt"/>
              </a:rPr>
              <a:t>Be inclusive: </a:t>
            </a:r>
            <a:r>
              <a:rPr lang="en-GB" sz="1600" dirty="0">
                <a:latin typeface="+mj-lt"/>
              </a:rPr>
              <a:t>Many of our customers are comfortable using and interacting with technology, but there are others who aren’t. How can we make our technology more usable for everyone and explore additional solutions? For example, consider those with disabilities, low-income backgrounds, and non-native English speakers etc.</a:t>
            </a:r>
          </a:p>
          <a:p>
            <a:pPr marL="285750" indent="-285750">
              <a:buFont typeface="Arial" panose="020B0604020202020204" pitchFamily="34" charset="0"/>
              <a:buChar char="•"/>
            </a:pPr>
            <a:r>
              <a:rPr lang="en-GB" sz="1600" b="1" dirty="0">
                <a:latin typeface="+mj-lt"/>
              </a:rPr>
              <a:t>Be practical: </a:t>
            </a:r>
            <a:r>
              <a:rPr lang="en-GB" sz="1600" dirty="0">
                <a:latin typeface="+mj-lt"/>
              </a:rPr>
              <a:t>is this something we could easily launch into our business?  </a:t>
            </a:r>
          </a:p>
          <a:p>
            <a:pPr marL="285750" indent="-285750">
              <a:buFont typeface="Arial" panose="020B0604020202020204" pitchFamily="34" charset="0"/>
              <a:buChar char="•"/>
            </a:pPr>
            <a:r>
              <a:rPr lang="en-GB" sz="1600" b="1" dirty="0">
                <a:latin typeface="+mj-lt"/>
              </a:rPr>
              <a:t>Be creative: </a:t>
            </a:r>
            <a:r>
              <a:rPr lang="en-GB" sz="1600" dirty="0">
                <a:latin typeface="+mj-lt"/>
              </a:rPr>
              <a:t>Think about the whole cinema experience, from ordering tickets through to ordering food in the venue.  What about if you had to report unsociable behaviour?  Think about every aspect of a cinema visit and use that to help you think about the kind of digital solutions that could make the experience better.</a:t>
            </a:r>
          </a:p>
          <a:p>
            <a:endParaRPr lang="en-GB" dirty="0"/>
          </a:p>
          <a:p>
            <a:pPr marL="0" marR="0" lvl="0" indent="0" algn="ctr" rtl="0">
              <a:spcBef>
                <a:spcPts val="0"/>
              </a:spcBef>
              <a:spcAft>
                <a:spcPts val="0"/>
              </a:spcAft>
              <a:buNone/>
            </a:pPr>
            <a:endParaRPr sz="1800" b="1" i="0" u="none" strike="noStrike" cap="none" dirty="0">
              <a:solidFill>
                <a:srgbClr val="434295"/>
              </a:solidFill>
              <a:latin typeface="Arial"/>
              <a:ea typeface="Arial"/>
              <a:cs typeface="Arial"/>
              <a:sym typeface="Arial"/>
            </a:endParaRPr>
          </a:p>
        </p:txBody>
      </p:sp>
      <p:pic>
        <p:nvPicPr>
          <p:cNvPr id="4" name="Picture 3">
            <a:extLst>
              <a:ext uri="{FF2B5EF4-FFF2-40B4-BE49-F238E27FC236}">
                <a16:creationId xmlns:a16="http://schemas.microsoft.com/office/drawing/2014/main" id="{9B3EDC9D-156D-09C2-3A6D-7FA0A38DF71E}"/>
              </a:ext>
            </a:extLst>
          </p:cNvPr>
          <p:cNvPicPr>
            <a:picLocks noChangeAspect="1"/>
          </p:cNvPicPr>
          <p:nvPr/>
        </p:nvPicPr>
        <p:blipFill>
          <a:blip r:embed="rId3"/>
          <a:srcRect/>
          <a:stretch/>
        </p:blipFill>
        <p:spPr>
          <a:xfrm>
            <a:off x="9763864" y="500286"/>
            <a:ext cx="1503904" cy="632894"/>
          </a:xfrm>
          <a:prstGeom prst="rect">
            <a:avLst/>
          </a:prstGeom>
        </p:spPr>
      </p:pic>
    </p:spTree>
    <p:extLst>
      <p:ext uri="{BB962C8B-B14F-4D97-AF65-F5344CB8AC3E}">
        <p14:creationId xmlns:p14="http://schemas.microsoft.com/office/powerpoint/2010/main" val="2087100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90876D2-7BC3-2687-408F-DE975B8997F0}"/>
              </a:ext>
            </a:extLst>
          </p:cNvPr>
          <p:cNvSpPr>
            <a:spLocks noGrp="1"/>
          </p:cNvSpPr>
          <p:nvPr>
            <p:ph type="title"/>
          </p:nvPr>
        </p:nvSpPr>
        <p:spPr>
          <a:xfrm>
            <a:off x="4761401" y="1511286"/>
            <a:ext cx="7171894" cy="2338086"/>
          </a:xfrm>
        </p:spPr>
        <p:txBody>
          <a:bodyPr/>
          <a:lstStyle/>
          <a:p>
            <a:r>
              <a:rPr lang="en-US" sz="5400" dirty="0">
                <a:latin typeface="Arial"/>
              </a:rPr>
              <a:t>TIME FOR A BREAK</a:t>
            </a:r>
          </a:p>
        </p:txBody>
      </p:sp>
    </p:spTree>
    <p:extLst>
      <p:ext uri="{BB962C8B-B14F-4D97-AF65-F5344CB8AC3E}">
        <p14:creationId xmlns:p14="http://schemas.microsoft.com/office/powerpoint/2010/main" val="199086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B2D10-DE42-357A-04A9-EE3BDEE7249A}"/>
              </a:ext>
            </a:extLst>
          </p:cNvPr>
          <p:cNvSpPr>
            <a:spLocks noGrp="1"/>
          </p:cNvSpPr>
          <p:nvPr>
            <p:ph type="title"/>
          </p:nvPr>
        </p:nvSpPr>
        <p:spPr>
          <a:xfrm>
            <a:off x="4743045" y="2433175"/>
            <a:ext cx="7647198" cy="2338086"/>
          </a:xfrm>
        </p:spPr>
        <p:txBody>
          <a:bodyPr/>
          <a:lstStyle/>
          <a:p>
            <a:r>
              <a:rPr lang="en-GB" sz="6000" b="1" i="0" u="none" strike="noStrike" cap="none">
                <a:latin typeface="Arial"/>
                <a:ea typeface="Arial"/>
                <a:cs typeface="Arial"/>
                <a:sym typeface="Arial"/>
              </a:rPr>
              <a:t>LET’S TACKLE </a:t>
            </a:r>
            <a:br>
              <a:rPr lang="en-GB" sz="6000" b="1" i="0" u="none" strike="noStrike" cap="none">
                <a:latin typeface="Arial"/>
                <a:ea typeface="Arial"/>
                <a:cs typeface="Arial"/>
              </a:rPr>
            </a:br>
            <a:r>
              <a:rPr lang="en-GB" sz="6000" b="1" i="0" u="none" strike="noStrike" cap="none">
                <a:latin typeface="Arial"/>
                <a:ea typeface="Arial"/>
                <a:cs typeface="Arial"/>
                <a:sym typeface="Arial"/>
              </a:rPr>
              <a:t>THAT BRIEF!</a:t>
            </a:r>
            <a:br>
              <a:rPr lang="en-GB" sz="6000">
                <a:latin typeface="Arial"/>
              </a:rPr>
            </a:br>
            <a:endParaRPr lang="en-US" sz="6000"/>
          </a:p>
        </p:txBody>
      </p:sp>
    </p:spTree>
    <p:extLst>
      <p:ext uri="{BB962C8B-B14F-4D97-AF65-F5344CB8AC3E}">
        <p14:creationId xmlns:p14="http://schemas.microsoft.com/office/powerpoint/2010/main" val="2412494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F680-1FDC-9BA0-4FDD-ADBF87CC8DAE}"/>
              </a:ext>
            </a:extLst>
          </p:cNvPr>
          <p:cNvSpPr>
            <a:spLocks noGrp="1"/>
          </p:cNvSpPr>
          <p:nvPr>
            <p:ph type="title"/>
          </p:nvPr>
        </p:nvSpPr>
        <p:spPr>
          <a:xfrm>
            <a:off x="1946383" y="1146550"/>
            <a:ext cx="10096976" cy="557636"/>
          </a:xfrm>
        </p:spPr>
        <p:txBody>
          <a:bodyPr/>
          <a:lstStyle/>
          <a:p>
            <a:pPr marL="0" marR="0" lvl="0" indent="0" algn="l" rtl="0">
              <a:lnSpc>
                <a:spcPct val="100000"/>
              </a:lnSpc>
              <a:spcBef>
                <a:spcPts val="0"/>
              </a:spcBef>
              <a:spcAft>
                <a:spcPts val="0"/>
              </a:spcAft>
              <a:buClr>
                <a:srgbClr val="434295"/>
              </a:buClr>
              <a:buSzPts val="3800"/>
              <a:buFont typeface="Arial"/>
              <a:buNone/>
            </a:pPr>
            <a:r>
              <a:rPr lang="en-GB" sz="4400" b="1" i="0" u="none" strike="noStrike" cap="none">
                <a:solidFill>
                  <a:srgbClr val="434295"/>
                </a:solidFill>
                <a:latin typeface="Arial"/>
                <a:ea typeface="Arial"/>
                <a:cs typeface="Arial"/>
                <a:sym typeface="Arial"/>
              </a:rPr>
              <a:t>OUR 3 STEPS TO SOLVING A BRIEF:</a:t>
            </a:r>
            <a:endParaRPr lang="en-GB" sz="4400">
              <a:latin typeface="Arial"/>
            </a:endParaRPr>
          </a:p>
        </p:txBody>
      </p:sp>
      <p:sp>
        <p:nvSpPr>
          <p:cNvPr id="3" name="Google Shape;1377;p56">
            <a:extLst>
              <a:ext uri="{FF2B5EF4-FFF2-40B4-BE49-F238E27FC236}">
                <a16:creationId xmlns:a16="http://schemas.microsoft.com/office/drawing/2014/main" id="{BD24DF6B-342A-CF37-303C-03D6E4EFE5CA}"/>
              </a:ext>
            </a:extLst>
          </p:cNvPr>
          <p:cNvSpPr/>
          <p:nvPr/>
        </p:nvSpPr>
        <p:spPr>
          <a:xfrm>
            <a:off x="2651259" y="4534178"/>
            <a:ext cx="2159000" cy="456856"/>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3200" b="0" i="0" u="none" strike="noStrike" cap="none">
                <a:solidFill>
                  <a:srgbClr val="434295"/>
                </a:solidFill>
                <a:latin typeface="Calibre Medium" panose="020B0603030202060203"/>
                <a:ea typeface="Arial"/>
                <a:cs typeface="Arial"/>
                <a:sym typeface="Arial"/>
              </a:rPr>
              <a:t>1. Discover</a:t>
            </a:r>
            <a:endParaRPr sz="3200" b="0" i="0" u="none" strike="noStrike" cap="none">
              <a:solidFill>
                <a:srgbClr val="434295"/>
              </a:solidFill>
              <a:latin typeface="Calibre Medium" panose="020B0603030202060203"/>
              <a:ea typeface="Arial"/>
              <a:cs typeface="Arial"/>
              <a:sym typeface="Arial"/>
            </a:endParaRPr>
          </a:p>
        </p:txBody>
      </p:sp>
      <p:sp>
        <p:nvSpPr>
          <p:cNvPr id="5" name="Google Shape;1378;p56">
            <a:extLst>
              <a:ext uri="{FF2B5EF4-FFF2-40B4-BE49-F238E27FC236}">
                <a16:creationId xmlns:a16="http://schemas.microsoft.com/office/drawing/2014/main" id="{0251A39F-EE83-219C-B12E-A86E8C0BB1F1}"/>
              </a:ext>
            </a:extLst>
          </p:cNvPr>
          <p:cNvSpPr/>
          <p:nvPr/>
        </p:nvSpPr>
        <p:spPr>
          <a:xfrm>
            <a:off x="5232400" y="4534178"/>
            <a:ext cx="1956245" cy="446830"/>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3200" b="0" i="0" u="none" strike="noStrike" cap="none">
                <a:solidFill>
                  <a:srgbClr val="434295"/>
                </a:solidFill>
                <a:latin typeface="Calibre Medium" panose="020B0603030202060203"/>
                <a:ea typeface="Arial"/>
                <a:cs typeface="Arial"/>
                <a:sym typeface="Arial"/>
              </a:rPr>
              <a:t>2. Design</a:t>
            </a:r>
            <a:endParaRPr sz="3200" b="0" i="0" u="none" strike="noStrike" cap="none">
              <a:solidFill>
                <a:srgbClr val="434295"/>
              </a:solidFill>
              <a:latin typeface="Calibre Medium" panose="020B0603030202060203"/>
              <a:ea typeface="Arial"/>
              <a:cs typeface="Arial"/>
              <a:sym typeface="Arial"/>
            </a:endParaRPr>
          </a:p>
        </p:txBody>
      </p:sp>
      <p:sp>
        <p:nvSpPr>
          <p:cNvPr id="6" name="Google Shape;1379;p56">
            <a:extLst>
              <a:ext uri="{FF2B5EF4-FFF2-40B4-BE49-F238E27FC236}">
                <a16:creationId xmlns:a16="http://schemas.microsoft.com/office/drawing/2014/main" id="{0979BFA8-CECD-7D8C-4343-5AC65FC97FFC}"/>
              </a:ext>
            </a:extLst>
          </p:cNvPr>
          <p:cNvSpPr/>
          <p:nvPr/>
        </p:nvSpPr>
        <p:spPr>
          <a:xfrm>
            <a:off x="7390208" y="4537385"/>
            <a:ext cx="2162176" cy="456856"/>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3200" b="0" i="0" u="none" strike="noStrike" cap="none">
                <a:solidFill>
                  <a:srgbClr val="434295"/>
                </a:solidFill>
                <a:latin typeface="Calibre Medium" panose="020B0603030202060203"/>
                <a:ea typeface="Arial"/>
                <a:cs typeface="Arial"/>
                <a:sym typeface="Arial"/>
              </a:rPr>
              <a:t>3. Deliver</a:t>
            </a:r>
            <a:endParaRPr sz="3200" b="0" i="0" u="none" strike="noStrike" cap="none">
              <a:solidFill>
                <a:srgbClr val="434295"/>
              </a:solidFill>
              <a:latin typeface="Calibre Medium" panose="020B0603030202060203"/>
              <a:ea typeface="Arial"/>
              <a:cs typeface="Arial"/>
              <a:sym typeface="Arial"/>
            </a:endParaRPr>
          </a:p>
        </p:txBody>
      </p:sp>
      <p:pic>
        <p:nvPicPr>
          <p:cNvPr id="7" name="Google Shape;1380;p56">
            <a:extLst>
              <a:ext uri="{FF2B5EF4-FFF2-40B4-BE49-F238E27FC236}">
                <a16:creationId xmlns:a16="http://schemas.microsoft.com/office/drawing/2014/main" id="{DE8B0506-5844-0A63-3412-C9FF1F3D0525}"/>
              </a:ext>
            </a:extLst>
          </p:cNvPr>
          <p:cNvPicPr preferRelativeResize="0"/>
          <p:nvPr/>
        </p:nvPicPr>
        <p:blipFill rotWithShape="1">
          <a:blip r:embed="rId3">
            <a:alphaModFix/>
          </a:blip>
          <a:srcRect/>
          <a:stretch/>
        </p:blipFill>
        <p:spPr>
          <a:xfrm>
            <a:off x="3067099" y="2985790"/>
            <a:ext cx="1325731" cy="1307059"/>
          </a:xfrm>
          <a:prstGeom prst="rect">
            <a:avLst/>
          </a:prstGeom>
          <a:noFill/>
          <a:ln>
            <a:noFill/>
          </a:ln>
        </p:spPr>
      </p:pic>
      <p:pic>
        <p:nvPicPr>
          <p:cNvPr id="8" name="Google Shape;1381;p56">
            <a:extLst>
              <a:ext uri="{FF2B5EF4-FFF2-40B4-BE49-F238E27FC236}">
                <a16:creationId xmlns:a16="http://schemas.microsoft.com/office/drawing/2014/main" id="{E92C454F-AA74-DB00-67B6-30DDC6304860}"/>
              </a:ext>
            </a:extLst>
          </p:cNvPr>
          <p:cNvPicPr preferRelativeResize="0"/>
          <p:nvPr/>
        </p:nvPicPr>
        <p:blipFill rotWithShape="1">
          <a:blip r:embed="rId4">
            <a:alphaModFix/>
          </a:blip>
          <a:srcRect/>
          <a:stretch/>
        </p:blipFill>
        <p:spPr>
          <a:xfrm>
            <a:off x="5449260" y="2999369"/>
            <a:ext cx="1293479" cy="1293479"/>
          </a:xfrm>
          <a:prstGeom prst="rect">
            <a:avLst/>
          </a:prstGeom>
          <a:noFill/>
          <a:ln>
            <a:noFill/>
          </a:ln>
        </p:spPr>
      </p:pic>
      <p:pic>
        <p:nvPicPr>
          <p:cNvPr id="9" name="Google Shape;1382;p56">
            <a:extLst>
              <a:ext uri="{FF2B5EF4-FFF2-40B4-BE49-F238E27FC236}">
                <a16:creationId xmlns:a16="http://schemas.microsoft.com/office/drawing/2014/main" id="{18C54C04-FF15-AACD-0BB4-4D8658BCBCDB}"/>
              </a:ext>
            </a:extLst>
          </p:cNvPr>
          <p:cNvPicPr preferRelativeResize="0"/>
          <p:nvPr/>
        </p:nvPicPr>
        <p:blipFill rotWithShape="1">
          <a:blip r:embed="rId5">
            <a:alphaModFix/>
          </a:blip>
          <a:srcRect/>
          <a:stretch/>
        </p:blipFill>
        <p:spPr>
          <a:xfrm>
            <a:off x="7884548" y="2998417"/>
            <a:ext cx="1160815" cy="1293480"/>
          </a:xfrm>
          <a:prstGeom prst="rect">
            <a:avLst/>
          </a:prstGeom>
          <a:noFill/>
          <a:ln>
            <a:noFill/>
          </a:ln>
        </p:spPr>
      </p:pic>
    </p:spTree>
    <p:extLst>
      <p:ext uri="{BB962C8B-B14F-4D97-AF65-F5344CB8AC3E}">
        <p14:creationId xmlns:p14="http://schemas.microsoft.com/office/powerpoint/2010/main" val="2557762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4" name="Google Shape;1387;p57">
            <a:extLst>
              <a:ext uri="{FF2B5EF4-FFF2-40B4-BE49-F238E27FC236}">
                <a16:creationId xmlns:a16="http://schemas.microsoft.com/office/drawing/2014/main" id="{FD7E9A04-F5FD-A64F-A361-2DFF90EC124E}"/>
              </a:ext>
            </a:extLst>
          </p:cNvPr>
          <p:cNvSpPr/>
          <p:nvPr/>
        </p:nvSpPr>
        <p:spPr>
          <a:xfrm>
            <a:off x="-373911" y="3082149"/>
            <a:ext cx="12939822" cy="841577"/>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6000" b="1" i="0" u="none" strike="noStrike" cap="none">
                <a:solidFill>
                  <a:srgbClr val="434295"/>
                </a:solidFill>
                <a:latin typeface="Arial"/>
                <a:ea typeface="Arial"/>
                <a:cs typeface="Arial"/>
                <a:sym typeface="Arial"/>
              </a:rPr>
              <a:t>STEP 1: DISCOVER</a:t>
            </a:r>
            <a:endParaRPr lang="en-US" sz="6000">
              <a:latin typeface="Arial"/>
              <a:cs typeface="Arial"/>
            </a:endParaRPr>
          </a:p>
        </p:txBody>
      </p:sp>
      <p:sp>
        <p:nvSpPr>
          <p:cNvPr id="5" name="Google Shape;1388;p57">
            <a:extLst>
              <a:ext uri="{FF2B5EF4-FFF2-40B4-BE49-F238E27FC236}">
                <a16:creationId xmlns:a16="http://schemas.microsoft.com/office/drawing/2014/main" id="{CF666278-1A23-F44F-9EE1-6B313D1AB2F3}"/>
              </a:ext>
            </a:extLst>
          </p:cNvPr>
          <p:cNvSpPr txBox="1"/>
          <p:nvPr/>
        </p:nvSpPr>
        <p:spPr>
          <a:xfrm>
            <a:off x="838197" y="4354039"/>
            <a:ext cx="10515600" cy="576052"/>
          </a:xfrm>
          <a:prstGeom prst="rect">
            <a:avLst/>
          </a:prstGeom>
          <a:noFill/>
          <a:ln>
            <a:noFill/>
          </a:ln>
        </p:spPr>
        <p:txBody>
          <a:bodyPr spcFirstLastPara="1" wrap="square" lIns="91425" tIns="45700" rIns="91425" bIns="45700" anchor="t" anchorCtr="0">
            <a:noAutofit/>
          </a:bodyPr>
          <a:lstStyle/>
          <a:p>
            <a:pPr algn="ctr">
              <a:lnSpc>
                <a:spcPct val="110000"/>
              </a:lnSpc>
              <a:buClr>
                <a:schemeClr val="lt1"/>
              </a:buClr>
              <a:buSzPts val="4104"/>
            </a:pPr>
            <a:r>
              <a:rPr lang="en-GB" sz="2800" b="0" i="1" u="none" strike="noStrike" cap="none">
                <a:solidFill>
                  <a:srgbClr val="41418B"/>
                </a:solidFill>
                <a:latin typeface="Arial"/>
                <a:ea typeface="Arial"/>
                <a:cs typeface="Arial"/>
                <a:sym typeface="Arial"/>
              </a:rPr>
              <a:t>In order to discover, you need to explore.</a:t>
            </a:r>
            <a:r>
              <a:rPr lang="en-GB" sz="2800" i="1">
                <a:solidFill>
                  <a:srgbClr val="41418B"/>
                </a:solidFill>
                <a:latin typeface="Arial"/>
                <a:ea typeface="Arial"/>
                <a:cs typeface="Arial"/>
                <a:sym typeface="Arial"/>
              </a:rPr>
              <a:t> </a:t>
            </a:r>
            <a:endParaRPr lang="en-US" sz="2800" i="1">
              <a:solidFill>
                <a:srgbClr val="41418B"/>
              </a:solidFill>
              <a:latin typeface="Arial"/>
              <a:cs typeface="Arial"/>
            </a:endParaRPr>
          </a:p>
        </p:txBody>
      </p:sp>
      <p:pic>
        <p:nvPicPr>
          <p:cNvPr id="7" name="Google Shape;1380;p56">
            <a:extLst>
              <a:ext uri="{FF2B5EF4-FFF2-40B4-BE49-F238E27FC236}">
                <a16:creationId xmlns:a16="http://schemas.microsoft.com/office/drawing/2014/main" id="{A5125AA3-8924-114A-9954-FE314E010386}"/>
              </a:ext>
            </a:extLst>
          </p:cNvPr>
          <p:cNvPicPr preferRelativeResize="0"/>
          <p:nvPr/>
        </p:nvPicPr>
        <p:blipFill rotWithShape="1">
          <a:blip r:embed="rId3">
            <a:alphaModFix/>
          </a:blip>
          <a:srcRect/>
          <a:stretch/>
        </p:blipFill>
        <p:spPr>
          <a:xfrm>
            <a:off x="5266601" y="1368582"/>
            <a:ext cx="1325731" cy="1307059"/>
          </a:xfrm>
          <a:prstGeom prst="rect">
            <a:avLst/>
          </a:prstGeom>
          <a:noFill/>
          <a:ln>
            <a:noFill/>
          </a:ln>
        </p:spPr>
      </p:pic>
    </p:spTree>
    <p:extLst>
      <p:ext uri="{BB962C8B-B14F-4D97-AF65-F5344CB8AC3E}">
        <p14:creationId xmlns:p14="http://schemas.microsoft.com/office/powerpoint/2010/main" val="3706606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4" name="Google Shape;1395;p58">
            <a:extLst>
              <a:ext uri="{FF2B5EF4-FFF2-40B4-BE49-F238E27FC236}">
                <a16:creationId xmlns:a16="http://schemas.microsoft.com/office/drawing/2014/main" id="{5C0C3A31-647C-9E4D-9830-0657ABB5A5CE}"/>
              </a:ext>
            </a:extLst>
          </p:cNvPr>
          <p:cNvSpPr txBox="1"/>
          <p:nvPr/>
        </p:nvSpPr>
        <p:spPr>
          <a:xfrm>
            <a:off x="1442460" y="869951"/>
            <a:ext cx="10515600" cy="431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34295"/>
              </a:buClr>
              <a:buSzPts val="3800"/>
              <a:buFont typeface="Arial"/>
              <a:buNone/>
            </a:pPr>
            <a:r>
              <a:rPr lang="en-GB" sz="4000" b="1" i="0" u="none" strike="noStrike" cap="none">
                <a:solidFill>
                  <a:srgbClr val="434295"/>
                </a:solidFill>
                <a:latin typeface="Arial"/>
                <a:ea typeface="Arial"/>
                <a:cs typeface="Arial"/>
                <a:sym typeface="Arial"/>
              </a:rPr>
              <a:t>STEP 1: DISCOVER</a:t>
            </a:r>
            <a:endParaRPr lang="en-US" sz="4000">
              <a:latin typeface="Arial"/>
              <a:cs typeface="Arial"/>
            </a:endParaRPr>
          </a:p>
        </p:txBody>
      </p:sp>
      <p:sp>
        <p:nvSpPr>
          <p:cNvPr id="5" name="Google Shape;1396;p58">
            <a:extLst>
              <a:ext uri="{FF2B5EF4-FFF2-40B4-BE49-F238E27FC236}">
                <a16:creationId xmlns:a16="http://schemas.microsoft.com/office/drawing/2014/main" id="{5738C433-62FC-C44A-AC3B-C76055FB7505}"/>
              </a:ext>
            </a:extLst>
          </p:cNvPr>
          <p:cNvSpPr txBox="1"/>
          <p:nvPr/>
        </p:nvSpPr>
        <p:spPr>
          <a:xfrm>
            <a:off x="1498467" y="1730643"/>
            <a:ext cx="4827216" cy="761232"/>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54B4AE"/>
              </a:buClr>
              <a:buSzPts val="2000"/>
              <a:buFont typeface="Arial"/>
              <a:buNone/>
            </a:pPr>
            <a:r>
              <a:rPr lang="en-GB" sz="2000" b="1" i="0" u="none" strike="noStrike" cap="none" dirty="0">
                <a:solidFill>
                  <a:srgbClr val="54B4AE"/>
                </a:solidFill>
                <a:latin typeface="Arial"/>
                <a:ea typeface="Arial"/>
                <a:cs typeface="Arial"/>
                <a:sym typeface="Arial"/>
              </a:rPr>
              <a:t>WHAT ARE WE LOOKING FOR?</a:t>
            </a:r>
            <a:endParaRPr lang="en-US" dirty="0">
              <a:latin typeface="Arial"/>
              <a:cs typeface="Arial"/>
            </a:endParaRPr>
          </a:p>
        </p:txBody>
      </p:sp>
      <p:sp>
        <p:nvSpPr>
          <p:cNvPr id="6" name="Google Shape;1397;p58">
            <a:extLst>
              <a:ext uri="{FF2B5EF4-FFF2-40B4-BE49-F238E27FC236}">
                <a16:creationId xmlns:a16="http://schemas.microsoft.com/office/drawing/2014/main" id="{43414756-5795-5841-9B04-A14506557DDC}"/>
              </a:ext>
            </a:extLst>
          </p:cNvPr>
          <p:cNvSpPr/>
          <p:nvPr/>
        </p:nvSpPr>
        <p:spPr>
          <a:xfrm>
            <a:off x="1498467" y="2222000"/>
            <a:ext cx="9808629" cy="2367596"/>
          </a:xfrm>
          <a:prstGeom prst="rect">
            <a:avLst/>
          </a:prstGeom>
          <a:noFill/>
          <a:ln>
            <a:noFill/>
          </a:ln>
        </p:spPr>
        <p:txBody>
          <a:bodyPr spcFirstLastPara="1" wrap="square" lIns="91425" tIns="45700" rIns="91425" bIns="45700" anchor="t" anchorCtr="0">
            <a:noAutofit/>
          </a:bodyPr>
          <a:lstStyle/>
          <a:p>
            <a:pPr>
              <a:lnSpc>
                <a:spcPct val="120000"/>
              </a:lnSpc>
            </a:pPr>
            <a:r>
              <a:rPr lang="en-GB" b="0" i="0" u="none" strike="noStrike" cap="none" dirty="0">
                <a:solidFill>
                  <a:srgbClr val="434295"/>
                </a:solidFill>
                <a:latin typeface="Arial"/>
                <a:ea typeface="Arial"/>
                <a:cs typeface="Arial"/>
                <a:sym typeface="Arial"/>
              </a:rPr>
              <a:t>In the first part of the challenge</a:t>
            </a:r>
            <a:r>
              <a:rPr lang="en-GB" dirty="0">
                <a:solidFill>
                  <a:srgbClr val="434295"/>
                </a:solidFill>
                <a:latin typeface="Arial"/>
                <a:ea typeface="Arial"/>
                <a:cs typeface="Arial"/>
                <a:sym typeface="Arial"/>
              </a:rPr>
              <a:t>,</a:t>
            </a:r>
            <a:r>
              <a:rPr lang="en-GB" b="0" i="0" u="none" strike="noStrike" cap="none" dirty="0">
                <a:solidFill>
                  <a:srgbClr val="434295"/>
                </a:solidFill>
                <a:latin typeface="Arial"/>
                <a:ea typeface="Arial"/>
                <a:cs typeface="Arial"/>
                <a:sym typeface="Arial"/>
              </a:rPr>
              <a:t> we want to see the thought process behind your idea and where it came from. Here are a few suggestions </a:t>
            </a:r>
            <a:r>
              <a:rPr lang="en-GB" dirty="0">
                <a:solidFill>
                  <a:srgbClr val="434295"/>
                </a:solidFill>
                <a:latin typeface="Arial"/>
                <a:ea typeface="Arial"/>
                <a:cs typeface="Arial"/>
                <a:sym typeface="Arial"/>
              </a:rPr>
              <a:t>of ways</a:t>
            </a:r>
            <a:r>
              <a:rPr lang="en-GB" b="0" i="0" u="none" strike="noStrike" cap="none" dirty="0">
                <a:solidFill>
                  <a:srgbClr val="434295"/>
                </a:solidFill>
                <a:latin typeface="Arial"/>
                <a:ea typeface="Arial"/>
                <a:cs typeface="Arial"/>
                <a:sym typeface="Arial"/>
              </a:rPr>
              <a:t> to get you thinking about an idea:</a:t>
            </a:r>
            <a:endParaRPr lang="en-US" dirty="0">
              <a:latin typeface="Arial"/>
              <a:cs typeface="Arial"/>
            </a:endParaRPr>
          </a:p>
        </p:txBody>
      </p:sp>
      <p:sp>
        <p:nvSpPr>
          <p:cNvPr id="7" name="Google Shape;1398;p58">
            <a:extLst>
              <a:ext uri="{FF2B5EF4-FFF2-40B4-BE49-F238E27FC236}">
                <a16:creationId xmlns:a16="http://schemas.microsoft.com/office/drawing/2014/main" id="{2E3020A0-3EE4-CD41-9112-7F78B3A8C30E}"/>
              </a:ext>
            </a:extLst>
          </p:cNvPr>
          <p:cNvSpPr txBox="1"/>
          <p:nvPr/>
        </p:nvSpPr>
        <p:spPr>
          <a:xfrm>
            <a:off x="1438946" y="3167126"/>
            <a:ext cx="5261314" cy="804787"/>
          </a:xfrm>
          <a:prstGeom prst="rect">
            <a:avLst/>
          </a:prstGeom>
          <a:noFill/>
          <a:ln>
            <a:noFill/>
          </a:ln>
        </p:spPr>
        <p:txBody>
          <a:bodyPr spcFirstLastPara="1" wrap="square" lIns="91425" tIns="45700" rIns="91425" bIns="45700" anchor="t" anchorCtr="0">
            <a:noAutofit/>
          </a:bodyPr>
          <a:lstStyle/>
          <a:p>
            <a:pPr>
              <a:lnSpc>
                <a:spcPct val="120000"/>
              </a:lnSpc>
              <a:buClr>
                <a:srgbClr val="54B4AE"/>
              </a:buClr>
              <a:buSzPts val="2000"/>
            </a:pPr>
            <a:r>
              <a:rPr lang="en-GB" sz="2000" b="1" i="0" u="none" strike="noStrike" cap="none" dirty="0">
                <a:solidFill>
                  <a:srgbClr val="54B4AE"/>
                </a:solidFill>
                <a:latin typeface="Arial"/>
                <a:ea typeface="Arial"/>
                <a:cs typeface="Arial"/>
                <a:sym typeface="Arial"/>
              </a:rPr>
              <a:t>EXPLORE THE </a:t>
            </a:r>
            <a:r>
              <a:rPr lang="en-GB" sz="2000" b="1" dirty="0">
                <a:solidFill>
                  <a:srgbClr val="54B4AE"/>
                </a:solidFill>
                <a:latin typeface="Arial"/>
                <a:ea typeface="Arial"/>
                <a:cs typeface="Arial"/>
                <a:sym typeface="Arial"/>
              </a:rPr>
              <a:t>RELEVANT MARKET</a:t>
            </a:r>
            <a:endParaRPr lang="en-US" dirty="0">
              <a:latin typeface="Arial"/>
              <a:cs typeface="Arial"/>
            </a:endParaRPr>
          </a:p>
        </p:txBody>
      </p:sp>
      <p:sp>
        <p:nvSpPr>
          <p:cNvPr id="8" name="Google Shape;1399;p58">
            <a:extLst>
              <a:ext uri="{FF2B5EF4-FFF2-40B4-BE49-F238E27FC236}">
                <a16:creationId xmlns:a16="http://schemas.microsoft.com/office/drawing/2014/main" id="{F4686CDE-562A-3A4D-9A59-8E4653BE49DB}"/>
              </a:ext>
            </a:extLst>
          </p:cNvPr>
          <p:cNvSpPr/>
          <p:nvPr/>
        </p:nvSpPr>
        <p:spPr>
          <a:xfrm>
            <a:off x="1438946" y="3669487"/>
            <a:ext cx="9721845" cy="2573997"/>
          </a:xfrm>
          <a:prstGeom prst="rect">
            <a:avLst/>
          </a:prstGeom>
          <a:noFill/>
          <a:ln>
            <a:noFill/>
          </a:ln>
        </p:spPr>
        <p:txBody>
          <a:bodyPr spcFirstLastPara="1" wrap="square" lIns="91425" tIns="45700" rIns="91425" bIns="45700" anchor="t" anchorCtr="0">
            <a:noAutofit/>
          </a:bodyPr>
          <a:lstStyle/>
          <a:p>
            <a:pPr marL="285750" marR="0" lvl="0" indent="-285750" algn="l" rtl="0">
              <a:lnSpc>
                <a:spcPct val="120000"/>
              </a:lnSpc>
              <a:spcBef>
                <a:spcPts val="0"/>
              </a:spcBef>
              <a:spcAft>
                <a:spcPts val="0"/>
              </a:spcAft>
              <a:buFont typeface="Arial" panose="020B0604020202020204" pitchFamily="34" charset="0"/>
              <a:buChar char="•"/>
            </a:pPr>
            <a:r>
              <a:rPr lang="en-GB" b="0" i="0" u="none" strike="noStrike" cap="none" dirty="0">
                <a:solidFill>
                  <a:srgbClr val="434295"/>
                </a:solidFill>
                <a:latin typeface="Arial"/>
                <a:ea typeface="Arial"/>
                <a:cs typeface="Arial"/>
                <a:sym typeface="Arial"/>
              </a:rPr>
              <a:t>What information can you find out about Vue and what they are currently doing?</a:t>
            </a:r>
            <a:endParaRPr lang="en-GB" dirty="0">
              <a:latin typeface="Arial"/>
              <a:cs typeface="Arial"/>
            </a:endParaRPr>
          </a:p>
          <a:p>
            <a:pPr marL="285750" indent="-285750">
              <a:lnSpc>
                <a:spcPct val="120000"/>
              </a:lnSpc>
              <a:buFont typeface="Arial" panose="020B0604020202020204" pitchFamily="34" charset="0"/>
              <a:buChar char="•"/>
            </a:pPr>
            <a:r>
              <a:rPr lang="en-GB" b="0" i="0" u="none" strike="noStrike" cap="none" dirty="0">
                <a:solidFill>
                  <a:srgbClr val="434295"/>
                </a:solidFill>
                <a:latin typeface="Arial"/>
                <a:ea typeface="Arial"/>
                <a:cs typeface="Arial"/>
                <a:sym typeface="Arial"/>
              </a:rPr>
              <a:t>What are their competitors doing?</a:t>
            </a:r>
            <a:r>
              <a:rPr lang="en-GB" dirty="0">
                <a:solidFill>
                  <a:srgbClr val="434295"/>
                </a:solidFill>
                <a:latin typeface="Arial"/>
                <a:ea typeface="Arial"/>
                <a:cs typeface="Arial"/>
                <a:sym typeface="Arial"/>
              </a:rPr>
              <a:t> </a:t>
            </a:r>
            <a:r>
              <a:rPr lang="en-GB" b="0" i="0" u="none" strike="noStrike" cap="none" dirty="0">
                <a:solidFill>
                  <a:srgbClr val="434295"/>
                </a:solidFill>
                <a:latin typeface="Arial"/>
                <a:ea typeface="Arial"/>
                <a:cs typeface="Arial"/>
                <a:sym typeface="Arial"/>
              </a:rPr>
              <a:t>Are they doing anything differently?</a:t>
            </a:r>
            <a:r>
              <a:rPr lang="en-GB" dirty="0">
                <a:solidFill>
                  <a:srgbClr val="434295"/>
                </a:solidFill>
                <a:latin typeface="Arial"/>
                <a:ea typeface="Arial"/>
                <a:cs typeface="Arial"/>
                <a:sym typeface="Arial"/>
              </a:rPr>
              <a:t> </a:t>
            </a:r>
            <a:endParaRPr lang="en-GB" dirty="0">
              <a:latin typeface="Arial"/>
              <a:cs typeface="Arial"/>
            </a:endParaRPr>
          </a:p>
          <a:p>
            <a:pPr marL="285750" marR="0" lvl="0" indent="-285750" algn="l" rtl="0">
              <a:lnSpc>
                <a:spcPct val="120000"/>
              </a:lnSpc>
              <a:spcBef>
                <a:spcPts val="0"/>
              </a:spcBef>
              <a:spcAft>
                <a:spcPts val="0"/>
              </a:spcAft>
              <a:buFont typeface="Arial" panose="020B0604020202020204" pitchFamily="34" charset="0"/>
              <a:buChar char="•"/>
            </a:pPr>
            <a:r>
              <a:rPr lang="en-GB" b="0" i="0" u="none" strike="noStrike" cap="none" dirty="0">
                <a:solidFill>
                  <a:srgbClr val="434295"/>
                </a:solidFill>
                <a:latin typeface="Arial"/>
                <a:ea typeface="Arial"/>
                <a:cs typeface="Arial"/>
                <a:sym typeface="Arial"/>
              </a:rPr>
              <a:t>What are some of the trends in that industry?</a:t>
            </a:r>
            <a:endParaRPr lang="en-GB" b="0" i="0" u="none" strike="noStrike" cap="none" dirty="0">
              <a:solidFill>
                <a:srgbClr val="434295"/>
              </a:solidFill>
              <a:latin typeface="Arial"/>
              <a:ea typeface="Arial"/>
              <a:cs typeface="Arial"/>
            </a:endParaRPr>
          </a:p>
          <a:p>
            <a:pPr marL="285750" marR="0" lvl="0" indent="-285750" algn="l" rtl="0">
              <a:lnSpc>
                <a:spcPct val="120000"/>
              </a:lnSpc>
              <a:spcBef>
                <a:spcPts val="0"/>
              </a:spcBef>
              <a:spcAft>
                <a:spcPts val="0"/>
              </a:spcAft>
              <a:buFont typeface="Arial" panose="020B0604020202020204" pitchFamily="34" charset="0"/>
              <a:buChar char="•"/>
            </a:pPr>
            <a:r>
              <a:rPr lang="en-GB" b="0" i="0" u="none" strike="noStrike" cap="none" dirty="0">
                <a:solidFill>
                  <a:srgbClr val="434295"/>
                </a:solidFill>
                <a:latin typeface="Arial"/>
                <a:ea typeface="Arial"/>
                <a:cs typeface="Arial"/>
                <a:sym typeface="Arial"/>
              </a:rPr>
              <a:t>Can you see any gaps in the market?</a:t>
            </a:r>
          </a:p>
          <a:p>
            <a:pPr marL="285750" marR="0" lvl="0" indent="-285750" algn="l" rtl="0">
              <a:lnSpc>
                <a:spcPct val="120000"/>
              </a:lnSpc>
              <a:spcBef>
                <a:spcPts val="0"/>
              </a:spcBef>
              <a:spcAft>
                <a:spcPts val="0"/>
              </a:spcAft>
              <a:buFont typeface="Arial" panose="020B0604020202020204" pitchFamily="34" charset="0"/>
              <a:buChar char="•"/>
            </a:pPr>
            <a:r>
              <a:rPr lang="en-GB" b="0" i="0" u="none" strike="noStrike" cap="none" dirty="0">
                <a:solidFill>
                  <a:srgbClr val="434295"/>
                </a:solidFill>
                <a:latin typeface="Arial"/>
                <a:ea typeface="Arial"/>
                <a:cs typeface="Arial"/>
                <a:sym typeface="Arial"/>
              </a:rPr>
              <a:t>Who are you selling / communicating to?</a:t>
            </a:r>
            <a:endParaRPr lang="en-US" dirty="0">
              <a:latin typeface="Arial"/>
              <a:cs typeface="Arial"/>
            </a:endParaRPr>
          </a:p>
          <a:p>
            <a:pPr marL="285750" marR="0" lvl="0" indent="-285750" algn="l" rtl="0">
              <a:lnSpc>
                <a:spcPct val="120000"/>
              </a:lnSpc>
              <a:spcBef>
                <a:spcPts val="0"/>
              </a:spcBef>
              <a:spcAft>
                <a:spcPts val="0"/>
              </a:spcAft>
              <a:buFont typeface="Arial" panose="020B0604020202020204" pitchFamily="34" charset="0"/>
              <a:buChar char="•"/>
            </a:pPr>
            <a:r>
              <a:rPr lang="en-GB" b="0" i="0" u="none" strike="noStrike" cap="none" dirty="0">
                <a:solidFill>
                  <a:srgbClr val="434295"/>
                </a:solidFill>
                <a:latin typeface="Arial"/>
                <a:ea typeface="Arial"/>
                <a:cs typeface="Arial"/>
                <a:sym typeface="Arial"/>
              </a:rPr>
              <a:t>What problem areas does your audience face? How could you solve them?</a:t>
            </a:r>
            <a:endParaRPr lang="en-GB" b="0" i="0" u="none" strike="noStrike" cap="none" dirty="0">
              <a:solidFill>
                <a:srgbClr val="434295"/>
              </a:solidFill>
              <a:latin typeface="Arial"/>
              <a:ea typeface="Arial"/>
              <a:cs typeface="Arial"/>
            </a:endParaRPr>
          </a:p>
          <a:p>
            <a:pPr marR="0" lvl="0" algn="l" rtl="0">
              <a:lnSpc>
                <a:spcPct val="120000"/>
              </a:lnSpc>
              <a:spcBef>
                <a:spcPts val="0"/>
              </a:spcBef>
              <a:spcAft>
                <a:spcPts val="0"/>
              </a:spcAft>
            </a:pPr>
            <a:endParaRPr dirty="0">
              <a:latin typeface="Arial"/>
              <a:cs typeface="Arial"/>
            </a:endParaRPr>
          </a:p>
        </p:txBody>
      </p:sp>
      <p:sp>
        <p:nvSpPr>
          <p:cNvPr id="9" name="Google Shape;1400;p58">
            <a:extLst>
              <a:ext uri="{FF2B5EF4-FFF2-40B4-BE49-F238E27FC236}">
                <a16:creationId xmlns:a16="http://schemas.microsoft.com/office/drawing/2014/main" id="{21004C5D-740F-2447-B821-AC66C0891D82}"/>
              </a:ext>
            </a:extLst>
          </p:cNvPr>
          <p:cNvSpPr txBox="1"/>
          <p:nvPr/>
        </p:nvSpPr>
        <p:spPr>
          <a:xfrm>
            <a:off x="1254944" y="7482641"/>
            <a:ext cx="5261314" cy="80478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54B4AE"/>
              </a:buClr>
              <a:buSzPts val="2000"/>
              <a:buFont typeface="Arial"/>
              <a:buNone/>
            </a:pPr>
            <a:r>
              <a:rPr lang="en-GB" sz="2000" b="1" i="0" u="none" strike="noStrike" cap="none">
                <a:solidFill>
                  <a:srgbClr val="54B4AE"/>
                </a:solidFill>
                <a:latin typeface="Arial"/>
                <a:ea typeface="Arial"/>
                <a:cs typeface="Arial"/>
                <a:sym typeface="Arial"/>
              </a:rPr>
              <a:t>RESEARCH THE AUDIENCE</a:t>
            </a:r>
            <a:endParaRPr lang="en-US">
              <a:latin typeface="Arial"/>
              <a:cs typeface="Arial"/>
            </a:endParaRPr>
          </a:p>
        </p:txBody>
      </p:sp>
      <p:sp>
        <p:nvSpPr>
          <p:cNvPr id="10" name="Google Shape;1401;p58">
            <a:extLst>
              <a:ext uri="{FF2B5EF4-FFF2-40B4-BE49-F238E27FC236}">
                <a16:creationId xmlns:a16="http://schemas.microsoft.com/office/drawing/2014/main" id="{DC886BB3-FDC6-C141-9628-6456BB4CB008}"/>
              </a:ext>
            </a:extLst>
          </p:cNvPr>
          <p:cNvSpPr/>
          <p:nvPr/>
        </p:nvSpPr>
        <p:spPr>
          <a:xfrm>
            <a:off x="3207110" y="6317217"/>
            <a:ext cx="5270504" cy="1318357"/>
          </a:xfrm>
          <a:prstGeom prst="rect">
            <a:avLst/>
          </a:prstGeom>
          <a:noFill/>
          <a:ln>
            <a:noFill/>
          </a:ln>
        </p:spPr>
        <p:txBody>
          <a:bodyPr spcFirstLastPara="1" wrap="square" lIns="91425" tIns="45700" rIns="91425" bIns="45700" anchor="t" anchorCtr="0">
            <a:noAutofit/>
          </a:bodyPr>
          <a:lstStyle/>
          <a:p>
            <a:pPr marL="285750" marR="0" lvl="0" indent="-285750" algn="l" rtl="0">
              <a:lnSpc>
                <a:spcPct val="120000"/>
              </a:lnSpc>
              <a:spcBef>
                <a:spcPts val="0"/>
              </a:spcBef>
              <a:spcAft>
                <a:spcPts val="0"/>
              </a:spcAft>
              <a:buFont typeface="Arial" panose="020B0604020202020204" pitchFamily="34" charset="0"/>
              <a:buChar char="•"/>
            </a:pPr>
            <a:endParaRPr lang="en-GB" b="0" i="0" u="none" strike="noStrike" cap="none" dirty="0">
              <a:solidFill>
                <a:srgbClr val="434295"/>
              </a:solidFill>
              <a:latin typeface="Arial"/>
              <a:ea typeface="Arial"/>
              <a:cs typeface="Arial"/>
            </a:endParaRPr>
          </a:p>
        </p:txBody>
      </p:sp>
    </p:spTree>
    <p:extLst>
      <p:ext uri="{BB962C8B-B14F-4D97-AF65-F5344CB8AC3E}">
        <p14:creationId xmlns:p14="http://schemas.microsoft.com/office/powerpoint/2010/main" val="2063123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2" name="Google Shape;1407;p59">
            <a:extLst>
              <a:ext uri="{FF2B5EF4-FFF2-40B4-BE49-F238E27FC236}">
                <a16:creationId xmlns:a16="http://schemas.microsoft.com/office/drawing/2014/main" id="{53A8B9A1-63D4-2644-8BFC-8100A3C2A5E0}"/>
              </a:ext>
            </a:extLst>
          </p:cNvPr>
          <p:cNvSpPr txBox="1"/>
          <p:nvPr/>
        </p:nvSpPr>
        <p:spPr>
          <a:xfrm>
            <a:off x="1573351" y="864395"/>
            <a:ext cx="11017224" cy="431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34295"/>
              </a:buClr>
              <a:buSzPts val="3800"/>
              <a:buFont typeface="Arial"/>
              <a:buNone/>
            </a:pPr>
            <a:r>
              <a:rPr lang="en-GB" sz="4000" b="1" i="0" u="none" strike="noStrike" cap="none" dirty="0">
                <a:solidFill>
                  <a:srgbClr val="41418B"/>
                </a:solidFill>
                <a:latin typeface="Arial"/>
                <a:ea typeface="Arial"/>
                <a:cs typeface="Arial"/>
                <a:sym typeface="Arial"/>
              </a:rPr>
              <a:t>WHAT IS YOUR IDEA?</a:t>
            </a:r>
            <a:endParaRPr lang="en-US" sz="4000" dirty="0">
              <a:solidFill>
                <a:srgbClr val="41418B"/>
              </a:solidFill>
              <a:latin typeface="Arial"/>
              <a:cs typeface="Arial"/>
            </a:endParaRPr>
          </a:p>
        </p:txBody>
      </p:sp>
      <p:sp>
        <p:nvSpPr>
          <p:cNvPr id="13" name="Google Shape;1408;p59">
            <a:extLst>
              <a:ext uri="{FF2B5EF4-FFF2-40B4-BE49-F238E27FC236}">
                <a16:creationId xmlns:a16="http://schemas.microsoft.com/office/drawing/2014/main" id="{04E8AB58-1260-044D-8237-C329B4BF8575}"/>
              </a:ext>
            </a:extLst>
          </p:cNvPr>
          <p:cNvSpPr txBox="1"/>
          <p:nvPr/>
        </p:nvSpPr>
        <p:spPr>
          <a:xfrm>
            <a:off x="1573351" y="3489161"/>
            <a:ext cx="7541152" cy="1904454"/>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54B4AE"/>
              </a:buClr>
              <a:buSzPts val="2000"/>
              <a:buFont typeface="Arial" panose="020B0604020202020204" pitchFamily="34" charset="0"/>
              <a:buChar char="•"/>
            </a:pPr>
            <a:r>
              <a:rPr lang="en-GB" sz="2000" b="1" i="0" u="none" strike="noStrike" cap="none" dirty="0">
                <a:solidFill>
                  <a:schemeClr val="accent2"/>
                </a:solidFill>
                <a:latin typeface="Arial"/>
                <a:ea typeface="Arial"/>
                <a:cs typeface="Arial"/>
                <a:sym typeface="Arial"/>
              </a:rPr>
              <a:t>DOES YOUR IDEA EXCITE YOU?</a:t>
            </a:r>
            <a:endParaRPr dirty="0">
              <a:solidFill>
                <a:schemeClr val="accent2"/>
              </a:solidFill>
            </a:endParaRPr>
          </a:p>
          <a:p>
            <a:pPr marL="342900" marR="0" lvl="0" indent="-342900" algn="l" rtl="0">
              <a:lnSpc>
                <a:spcPct val="100000"/>
              </a:lnSpc>
              <a:spcBef>
                <a:spcPts val="900"/>
              </a:spcBef>
              <a:spcAft>
                <a:spcPts val="0"/>
              </a:spcAft>
              <a:buClr>
                <a:srgbClr val="54B4AE"/>
              </a:buClr>
              <a:buSzPts val="2000"/>
              <a:buFont typeface="Arial" panose="020B0604020202020204" pitchFamily="34" charset="0"/>
              <a:buChar char="•"/>
            </a:pPr>
            <a:r>
              <a:rPr lang="en-GB" sz="2000" b="1" i="0" u="none" strike="noStrike" cap="none" dirty="0">
                <a:solidFill>
                  <a:schemeClr val="accent2"/>
                </a:solidFill>
                <a:latin typeface="Arial"/>
                <a:ea typeface="Arial"/>
                <a:cs typeface="Arial"/>
                <a:sym typeface="Arial"/>
              </a:rPr>
              <a:t>IS THE IDEA ORIGINAL?</a:t>
            </a:r>
            <a:endParaRPr dirty="0">
              <a:solidFill>
                <a:schemeClr val="accent2"/>
              </a:solidFill>
            </a:endParaRPr>
          </a:p>
          <a:p>
            <a:pPr marL="342900" marR="0" lvl="0" indent="-342900" algn="l" rtl="0">
              <a:lnSpc>
                <a:spcPct val="100000"/>
              </a:lnSpc>
              <a:spcBef>
                <a:spcPts val="900"/>
              </a:spcBef>
              <a:spcAft>
                <a:spcPts val="0"/>
              </a:spcAft>
              <a:buClr>
                <a:srgbClr val="54B4AE"/>
              </a:buClr>
              <a:buSzPts val="2000"/>
              <a:buFont typeface="Arial" panose="020B0604020202020204" pitchFamily="34" charset="0"/>
              <a:buChar char="•"/>
            </a:pPr>
            <a:r>
              <a:rPr lang="en-GB" sz="2000" b="1" i="0" u="none" strike="noStrike" cap="none" dirty="0">
                <a:solidFill>
                  <a:schemeClr val="accent2"/>
                </a:solidFill>
                <a:latin typeface="Arial"/>
                <a:ea typeface="Arial"/>
                <a:cs typeface="Arial"/>
                <a:sym typeface="Arial"/>
              </a:rPr>
              <a:t>WOULD YOU USE THIS PRODUCT?</a:t>
            </a:r>
          </a:p>
          <a:p>
            <a:pPr marL="342900" marR="0" lvl="0" indent="-342900" algn="l" rtl="0">
              <a:lnSpc>
                <a:spcPct val="100000"/>
              </a:lnSpc>
              <a:spcBef>
                <a:spcPts val="900"/>
              </a:spcBef>
              <a:spcAft>
                <a:spcPts val="0"/>
              </a:spcAft>
              <a:buClr>
                <a:srgbClr val="54B4AE"/>
              </a:buClr>
              <a:buSzPts val="2000"/>
              <a:buFont typeface="Arial" panose="020B0604020202020204" pitchFamily="34" charset="0"/>
              <a:buChar char="•"/>
            </a:pPr>
            <a:r>
              <a:rPr lang="en-GB" sz="2000" b="1" dirty="0">
                <a:solidFill>
                  <a:schemeClr val="accent2"/>
                </a:solidFill>
              </a:rPr>
              <a:t>IS IT DIGITAL?</a:t>
            </a:r>
          </a:p>
          <a:p>
            <a:pPr marR="0" lvl="0" algn="l" rtl="0">
              <a:lnSpc>
                <a:spcPct val="100000"/>
              </a:lnSpc>
              <a:spcBef>
                <a:spcPts val="900"/>
              </a:spcBef>
              <a:spcAft>
                <a:spcPts val="0"/>
              </a:spcAft>
              <a:buClr>
                <a:srgbClr val="54B4AE"/>
              </a:buClr>
              <a:buSzPts val="2000"/>
            </a:pPr>
            <a:endParaRPr lang="en-GB" sz="2000" b="1" dirty="0">
              <a:solidFill>
                <a:schemeClr val="accent2"/>
              </a:solidFill>
            </a:endParaRPr>
          </a:p>
          <a:p>
            <a:pPr marL="0" marR="0" lvl="0" indent="0" algn="l" rtl="0">
              <a:lnSpc>
                <a:spcPct val="100000"/>
              </a:lnSpc>
              <a:spcBef>
                <a:spcPts val="900"/>
              </a:spcBef>
              <a:spcAft>
                <a:spcPts val="0"/>
              </a:spcAft>
              <a:buClr>
                <a:srgbClr val="54B4AE"/>
              </a:buClr>
              <a:buSzPts val="2000"/>
              <a:buFont typeface="Arial"/>
              <a:buNone/>
            </a:pPr>
            <a:r>
              <a:rPr lang="en-GB" sz="2800" b="1" dirty="0">
                <a:solidFill>
                  <a:schemeClr val="accent2"/>
                </a:solidFill>
              </a:rPr>
              <a:t>…AND DOES IT ANSWER THE BRIEF?</a:t>
            </a:r>
            <a:endParaRPr sz="2400" dirty="0">
              <a:solidFill>
                <a:schemeClr val="accent2"/>
              </a:solidFill>
            </a:endParaRPr>
          </a:p>
        </p:txBody>
      </p:sp>
      <p:sp>
        <p:nvSpPr>
          <p:cNvPr id="14" name="Google Shape;1408;p59">
            <a:extLst>
              <a:ext uri="{FF2B5EF4-FFF2-40B4-BE49-F238E27FC236}">
                <a16:creationId xmlns:a16="http://schemas.microsoft.com/office/drawing/2014/main" id="{5EC7E6EA-B4A1-674C-9B11-88C101A1476C}"/>
              </a:ext>
            </a:extLst>
          </p:cNvPr>
          <p:cNvSpPr txBox="1"/>
          <p:nvPr/>
        </p:nvSpPr>
        <p:spPr>
          <a:xfrm>
            <a:off x="1573351" y="1967619"/>
            <a:ext cx="10274520" cy="19044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4B4AE"/>
              </a:buClr>
              <a:buSzPts val="2000"/>
              <a:buFont typeface="Arial"/>
              <a:buNone/>
            </a:pPr>
            <a:r>
              <a:rPr lang="en-GB" sz="2000" b="1" i="0" u="none" strike="noStrike" cap="none" dirty="0">
                <a:solidFill>
                  <a:srgbClr val="54B4AE"/>
                </a:solidFill>
                <a:latin typeface="Arial"/>
                <a:ea typeface="Arial"/>
                <a:cs typeface="Arial"/>
                <a:sym typeface="Arial"/>
              </a:rPr>
              <a:t>AFTER YOUR RESEARCH, TRY AND ARRIVE AT AN IDEA.</a:t>
            </a:r>
          </a:p>
          <a:p>
            <a:pPr marL="0" marR="0" lvl="0" indent="0" algn="l" rtl="0">
              <a:lnSpc>
                <a:spcPct val="100000"/>
              </a:lnSpc>
              <a:spcBef>
                <a:spcPts val="0"/>
              </a:spcBef>
              <a:spcAft>
                <a:spcPts val="0"/>
              </a:spcAft>
              <a:buClr>
                <a:srgbClr val="54B4AE"/>
              </a:buClr>
              <a:buSzPts val="2000"/>
              <a:buFont typeface="Arial"/>
              <a:buNone/>
            </a:pPr>
            <a:endParaRPr lang="en-GB" sz="2000" b="1" dirty="0">
              <a:solidFill>
                <a:srgbClr val="54B4AE"/>
              </a:solidFill>
            </a:endParaRPr>
          </a:p>
          <a:p>
            <a:pPr marL="0" marR="0" lvl="0" indent="0" algn="l" rtl="0">
              <a:lnSpc>
                <a:spcPct val="100000"/>
              </a:lnSpc>
              <a:spcBef>
                <a:spcPts val="0"/>
              </a:spcBef>
              <a:spcAft>
                <a:spcPts val="0"/>
              </a:spcAft>
              <a:buClr>
                <a:srgbClr val="54B4AE"/>
              </a:buClr>
              <a:buSzPts val="2000"/>
              <a:buFont typeface="Arial"/>
              <a:buNone/>
            </a:pPr>
            <a:r>
              <a:rPr lang="en-GB" sz="2000" b="1" i="0" u="none" strike="noStrike" cap="none" dirty="0">
                <a:solidFill>
                  <a:srgbClr val="54B4AE"/>
                </a:solidFill>
                <a:latin typeface="Arial"/>
                <a:ea typeface="Arial"/>
                <a:cs typeface="Arial"/>
                <a:sym typeface="Arial"/>
              </a:rPr>
              <a:t>WHAT HAVE YOU LEARNT? USE THAT TO COME UP WITH A SOLUTION!</a:t>
            </a:r>
          </a:p>
          <a:p>
            <a:pPr marL="0" marR="0" lvl="0" indent="0" algn="l" rtl="0">
              <a:lnSpc>
                <a:spcPct val="100000"/>
              </a:lnSpc>
              <a:spcBef>
                <a:spcPts val="0"/>
              </a:spcBef>
              <a:spcAft>
                <a:spcPts val="0"/>
              </a:spcAft>
              <a:buClr>
                <a:srgbClr val="54B4AE"/>
              </a:buClr>
              <a:buSzPts val="2000"/>
              <a:buFont typeface="Arial"/>
              <a:buNone/>
            </a:pPr>
            <a:endParaRPr lang="en-GB" sz="2000" b="1" dirty="0">
              <a:solidFill>
                <a:srgbClr val="54B4AE"/>
              </a:solidFill>
            </a:endParaRPr>
          </a:p>
          <a:p>
            <a:pPr marL="0" marR="0" lvl="0" indent="0" algn="l" rtl="0">
              <a:lnSpc>
                <a:spcPct val="100000"/>
              </a:lnSpc>
              <a:spcBef>
                <a:spcPts val="0"/>
              </a:spcBef>
              <a:spcAft>
                <a:spcPts val="0"/>
              </a:spcAft>
              <a:buClr>
                <a:srgbClr val="54B4AE"/>
              </a:buClr>
              <a:buSzPts val="2000"/>
              <a:buFont typeface="Arial"/>
              <a:buNone/>
            </a:pPr>
            <a:endParaRPr dirty="0"/>
          </a:p>
        </p:txBody>
      </p:sp>
    </p:spTree>
    <p:extLst>
      <p:ext uri="{BB962C8B-B14F-4D97-AF65-F5344CB8AC3E}">
        <p14:creationId xmlns:p14="http://schemas.microsoft.com/office/powerpoint/2010/main" val="3532487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7FB16-F891-8C72-0D38-BF2EBDE591BE}"/>
              </a:ext>
            </a:extLst>
          </p:cNvPr>
          <p:cNvSpPr>
            <a:spLocks noGrp="1"/>
          </p:cNvSpPr>
          <p:nvPr>
            <p:ph type="title"/>
          </p:nvPr>
        </p:nvSpPr>
        <p:spPr>
          <a:xfrm>
            <a:off x="5546050" y="656303"/>
            <a:ext cx="5990982" cy="2338086"/>
          </a:xfrm>
        </p:spPr>
        <p:txBody>
          <a:bodyPr/>
          <a:lstStyle/>
          <a:p>
            <a:r>
              <a:rPr lang="en-US" sz="6000" dirty="0">
                <a:latin typeface="Arial"/>
              </a:rPr>
              <a:t>We are:</a:t>
            </a:r>
            <a:br>
              <a:rPr lang="en-US" sz="6000" dirty="0">
                <a:latin typeface="Arial" panose="020B0604020202020204" pitchFamily="34" charset="0"/>
                <a:cs typeface="Arial" panose="020B0604020202020204" pitchFamily="34" charset="0"/>
              </a:rPr>
            </a:br>
            <a:endParaRPr lang="en-US" sz="6000" b="0" dirty="0">
              <a:latin typeface="Arial" panose="020B0604020202020204" pitchFamily="34" charset="0"/>
              <a:cs typeface="Arial" panose="020B0604020202020204" pitchFamily="34" charset="0"/>
            </a:endParaRPr>
          </a:p>
        </p:txBody>
      </p:sp>
      <p:pic>
        <p:nvPicPr>
          <p:cNvPr id="4" name="Picture 3" descr="A black text on a white background&#10;&#10;Description automatically generated">
            <a:extLst>
              <a:ext uri="{FF2B5EF4-FFF2-40B4-BE49-F238E27FC236}">
                <a16:creationId xmlns:a16="http://schemas.microsoft.com/office/drawing/2014/main" id="{4470C4C1-BC56-3537-87C1-7A4AFB310D8C}"/>
              </a:ext>
            </a:extLst>
          </p:cNvPr>
          <p:cNvPicPr>
            <a:picLocks noChangeAspect="1"/>
          </p:cNvPicPr>
          <p:nvPr/>
        </p:nvPicPr>
        <p:blipFill>
          <a:blip r:embed="rId3"/>
          <a:stretch>
            <a:fillRect/>
          </a:stretch>
        </p:blipFill>
        <p:spPr>
          <a:xfrm>
            <a:off x="5812217" y="2994389"/>
            <a:ext cx="2729324" cy="2729324"/>
          </a:xfrm>
          <a:prstGeom prst="rect">
            <a:avLst/>
          </a:prstGeom>
        </p:spPr>
      </p:pic>
    </p:spTree>
    <p:extLst>
      <p:ext uri="{BB962C8B-B14F-4D97-AF65-F5344CB8AC3E}">
        <p14:creationId xmlns:p14="http://schemas.microsoft.com/office/powerpoint/2010/main" val="3774523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90876D2-7BC3-2687-408F-DE975B8997F0}"/>
              </a:ext>
            </a:extLst>
          </p:cNvPr>
          <p:cNvSpPr>
            <a:spLocks noGrp="1"/>
          </p:cNvSpPr>
          <p:nvPr>
            <p:ph type="title"/>
          </p:nvPr>
        </p:nvSpPr>
        <p:spPr>
          <a:xfrm>
            <a:off x="3710940" y="2566555"/>
            <a:ext cx="8423236" cy="991872"/>
          </a:xfrm>
        </p:spPr>
        <p:txBody>
          <a:bodyPr/>
          <a:lstStyle/>
          <a:p>
            <a:pPr algn="ctr"/>
            <a:r>
              <a:rPr lang="en-US" sz="4800">
                <a:latin typeface="Arial"/>
              </a:rPr>
              <a:t>15 MINUTES REMAINING</a:t>
            </a:r>
          </a:p>
        </p:txBody>
      </p:sp>
    </p:spTree>
    <p:extLst>
      <p:ext uri="{BB962C8B-B14F-4D97-AF65-F5344CB8AC3E}">
        <p14:creationId xmlns:p14="http://schemas.microsoft.com/office/powerpoint/2010/main" val="3762205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6" name="Google Shape;1422;p61">
            <a:extLst>
              <a:ext uri="{FF2B5EF4-FFF2-40B4-BE49-F238E27FC236}">
                <a16:creationId xmlns:a16="http://schemas.microsoft.com/office/drawing/2014/main" id="{2F16EB22-CD12-404D-A141-F54BFF7F0E78}"/>
              </a:ext>
            </a:extLst>
          </p:cNvPr>
          <p:cNvSpPr/>
          <p:nvPr/>
        </p:nvSpPr>
        <p:spPr>
          <a:xfrm>
            <a:off x="610518" y="2710535"/>
            <a:ext cx="10970965" cy="841577"/>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6000" b="1">
                <a:solidFill>
                  <a:srgbClr val="434295"/>
                </a:solidFill>
                <a:latin typeface="Arial"/>
                <a:cs typeface="Arial"/>
              </a:rPr>
              <a:t>STEP 2: </a:t>
            </a:r>
            <a:r>
              <a:rPr lang="en-GB" sz="6000" b="1" i="0" u="none" strike="noStrike" cap="none">
                <a:solidFill>
                  <a:srgbClr val="434295"/>
                </a:solidFill>
                <a:latin typeface="Arial"/>
                <a:ea typeface="Arial"/>
                <a:cs typeface="Arial"/>
                <a:sym typeface="Arial"/>
              </a:rPr>
              <a:t>DESIGN</a:t>
            </a:r>
            <a:endParaRPr lang="en-US" sz="6000" b="1" i="0" u="none" strike="noStrike" cap="none">
              <a:solidFill>
                <a:srgbClr val="434295"/>
              </a:solidFill>
              <a:latin typeface="Arial"/>
              <a:ea typeface="Arial"/>
              <a:cs typeface="Arial"/>
            </a:endParaRPr>
          </a:p>
        </p:txBody>
      </p:sp>
      <p:sp>
        <p:nvSpPr>
          <p:cNvPr id="8" name="Google Shape;1423;p61">
            <a:extLst>
              <a:ext uri="{FF2B5EF4-FFF2-40B4-BE49-F238E27FC236}">
                <a16:creationId xmlns:a16="http://schemas.microsoft.com/office/drawing/2014/main" id="{30206966-F46B-614D-BEE1-9EDCE6C8ACE7}"/>
              </a:ext>
            </a:extLst>
          </p:cNvPr>
          <p:cNvSpPr txBox="1"/>
          <p:nvPr/>
        </p:nvSpPr>
        <p:spPr>
          <a:xfrm>
            <a:off x="838197" y="3969122"/>
            <a:ext cx="10515600" cy="576052"/>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chemeClr val="lt1"/>
              </a:buClr>
              <a:buSzPts val="2871"/>
              <a:buFont typeface="Arial"/>
              <a:buNone/>
            </a:pPr>
            <a:r>
              <a:rPr lang="en-GB" b="0" i="1" u="none" strike="noStrike" cap="none">
                <a:solidFill>
                  <a:srgbClr val="002060"/>
                </a:solidFill>
                <a:latin typeface="Arial"/>
                <a:ea typeface="Arial"/>
                <a:cs typeface="Arial"/>
                <a:sym typeface="Arial"/>
              </a:rPr>
              <a:t>”Design is not just what it looks and feels like. Design is how it works”</a:t>
            </a:r>
            <a:br>
              <a:rPr lang="en-GB" b="0" i="1" u="none" strike="noStrike" cap="none">
                <a:latin typeface="Arial"/>
                <a:ea typeface="Arial"/>
                <a:cs typeface="Arial"/>
              </a:rPr>
            </a:br>
            <a:r>
              <a:rPr lang="en-GB" b="0" i="1" u="none" strike="noStrike" cap="none">
                <a:solidFill>
                  <a:srgbClr val="002060"/>
                </a:solidFill>
                <a:latin typeface="Arial"/>
                <a:ea typeface="Arial"/>
                <a:cs typeface="Arial"/>
                <a:sym typeface="Arial"/>
              </a:rPr>
              <a:t>- Steve Jobs</a:t>
            </a:r>
            <a:endParaRPr lang="en-US" i="1">
              <a:solidFill>
                <a:srgbClr val="002060"/>
              </a:solidFill>
              <a:latin typeface="Arial"/>
              <a:cs typeface="Arial"/>
            </a:endParaRPr>
          </a:p>
        </p:txBody>
      </p:sp>
      <p:pic>
        <p:nvPicPr>
          <p:cNvPr id="10" name="Google Shape;1381;p56">
            <a:extLst>
              <a:ext uri="{FF2B5EF4-FFF2-40B4-BE49-F238E27FC236}">
                <a16:creationId xmlns:a16="http://schemas.microsoft.com/office/drawing/2014/main" id="{5481FE54-962E-2845-B0E4-8EBAE35A994B}"/>
              </a:ext>
            </a:extLst>
          </p:cNvPr>
          <p:cNvPicPr preferRelativeResize="0"/>
          <p:nvPr/>
        </p:nvPicPr>
        <p:blipFill rotWithShape="1">
          <a:blip r:embed="rId3">
            <a:alphaModFix/>
          </a:blip>
          <a:srcRect/>
          <a:stretch/>
        </p:blipFill>
        <p:spPr>
          <a:xfrm>
            <a:off x="5560471" y="985008"/>
            <a:ext cx="1293479" cy="1293479"/>
          </a:xfrm>
          <a:prstGeom prst="rect">
            <a:avLst/>
          </a:prstGeom>
          <a:noFill/>
          <a:ln>
            <a:noFill/>
          </a:ln>
        </p:spPr>
      </p:pic>
    </p:spTree>
    <p:extLst>
      <p:ext uri="{BB962C8B-B14F-4D97-AF65-F5344CB8AC3E}">
        <p14:creationId xmlns:p14="http://schemas.microsoft.com/office/powerpoint/2010/main" val="1925256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5" name="Google Shape;1430;p62">
            <a:extLst>
              <a:ext uri="{FF2B5EF4-FFF2-40B4-BE49-F238E27FC236}">
                <a16:creationId xmlns:a16="http://schemas.microsoft.com/office/drawing/2014/main" id="{79E793B7-DE2F-4847-8C7E-305FA53A4641}"/>
              </a:ext>
            </a:extLst>
          </p:cNvPr>
          <p:cNvSpPr txBox="1"/>
          <p:nvPr/>
        </p:nvSpPr>
        <p:spPr>
          <a:xfrm>
            <a:off x="1415759" y="918818"/>
            <a:ext cx="10515600" cy="431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34295"/>
              </a:buClr>
              <a:buSzPts val="3800"/>
              <a:buFont typeface="Arial"/>
              <a:buNone/>
            </a:pPr>
            <a:r>
              <a:rPr lang="en-GB" sz="4000" b="1" i="0" u="none" strike="noStrike" cap="none">
                <a:solidFill>
                  <a:srgbClr val="434295"/>
                </a:solidFill>
                <a:latin typeface="Arial"/>
                <a:ea typeface="Arial"/>
                <a:cs typeface="Arial"/>
                <a:sym typeface="Arial"/>
              </a:rPr>
              <a:t>STEP 2: DESIGN</a:t>
            </a:r>
            <a:endParaRPr lang="en-US" sz="4000">
              <a:latin typeface="Arial"/>
              <a:cs typeface="Arial"/>
            </a:endParaRPr>
          </a:p>
        </p:txBody>
      </p:sp>
      <p:sp>
        <p:nvSpPr>
          <p:cNvPr id="6" name="Google Shape;1431;p62">
            <a:extLst>
              <a:ext uri="{FF2B5EF4-FFF2-40B4-BE49-F238E27FC236}">
                <a16:creationId xmlns:a16="http://schemas.microsoft.com/office/drawing/2014/main" id="{F0F06C04-A44A-4747-A725-B5E5F9782463}"/>
              </a:ext>
            </a:extLst>
          </p:cNvPr>
          <p:cNvSpPr txBox="1"/>
          <p:nvPr/>
        </p:nvSpPr>
        <p:spPr>
          <a:xfrm>
            <a:off x="1414214" y="1788733"/>
            <a:ext cx="4827216" cy="761232"/>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54B4AE"/>
              </a:buClr>
              <a:buSzPts val="2000"/>
              <a:buFont typeface="Arial"/>
              <a:buNone/>
            </a:pPr>
            <a:r>
              <a:rPr lang="en-GB" sz="2000" b="1" i="0" u="none" strike="noStrike" cap="none" dirty="0">
                <a:solidFill>
                  <a:srgbClr val="54B4AE"/>
                </a:solidFill>
                <a:latin typeface="Arial"/>
                <a:ea typeface="Arial"/>
                <a:cs typeface="Arial"/>
                <a:sym typeface="Arial"/>
              </a:rPr>
              <a:t>WHAT ARE WE LOOKING FOR?</a:t>
            </a:r>
            <a:endParaRPr lang="en-US" dirty="0">
              <a:latin typeface="Arial"/>
              <a:cs typeface="Arial"/>
            </a:endParaRPr>
          </a:p>
        </p:txBody>
      </p:sp>
      <p:sp>
        <p:nvSpPr>
          <p:cNvPr id="7" name="Google Shape;1432;p62">
            <a:extLst>
              <a:ext uri="{FF2B5EF4-FFF2-40B4-BE49-F238E27FC236}">
                <a16:creationId xmlns:a16="http://schemas.microsoft.com/office/drawing/2014/main" id="{427EA811-930A-894A-A474-C4E5DE78643C}"/>
              </a:ext>
            </a:extLst>
          </p:cNvPr>
          <p:cNvSpPr/>
          <p:nvPr/>
        </p:nvSpPr>
        <p:spPr>
          <a:xfrm>
            <a:off x="1414214" y="2347457"/>
            <a:ext cx="10071904" cy="1247008"/>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GB" b="0" i="0" u="none" strike="noStrike" cap="none" dirty="0">
                <a:solidFill>
                  <a:srgbClr val="434295"/>
                </a:solidFill>
                <a:latin typeface="Arial"/>
                <a:ea typeface="Arial"/>
                <a:cs typeface="Arial"/>
                <a:sym typeface="Arial"/>
              </a:rPr>
              <a:t>This next part is where you bring your idea to life and help us imagine what it will look like and how it will be used. Here are a few pointers to help:</a:t>
            </a:r>
            <a:endParaRPr lang="en-US" dirty="0">
              <a:latin typeface="Arial"/>
              <a:cs typeface="Arial"/>
            </a:endParaRPr>
          </a:p>
          <a:p>
            <a:pPr marL="0" marR="0" lvl="0" indent="0" algn="l" rtl="0">
              <a:lnSpc>
                <a:spcPct val="120000"/>
              </a:lnSpc>
              <a:spcBef>
                <a:spcPts val="0"/>
              </a:spcBef>
              <a:spcAft>
                <a:spcPts val="0"/>
              </a:spcAft>
              <a:buNone/>
            </a:pPr>
            <a:endParaRPr sz="1600" b="0" i="0" u="none" strike="noStrike" cap="none" dirty="0">
              <a:solidFill>
                <a:srgbClr val="434295"/>
              </a:solidFill>
              <a:latin typeface="Arial"/>
              <a:ea typeface="Arial"/>
              <a:cs typeface="Arial"/>
              <a:sym typeface="Arial"/>
            </a:endParaRPr>
          </a:p>
        </p:txBody>
      </p:sp>
      <p:sp>
        <p:nvSpPr>
          <p:cNvPr id="8" name="Google Shape;1433;p62">
            <a:extLst>
              <a:ext uri="{FF2B5EF4-FFF2-40B4-BE49-F238E27FC236}">
                <a16:creationId xmlns:a16="http://schemas.microsoft.com/office/drawing/2014/main" id="{4162FC88-C1FF-0E47-902F-5B05A6B75F6A}"/>
              </a:ext>
            </a:extLst>
          </p:cNvPr>
          <p:cNvSpPr/>
          <p:nvPr/>
        </p:nvSpPr>
        <p:spPr>
          <a:xfrm>
            <a:off x="1414214" y="3429000"/>
            <a:ext cx="9961709" cy="4678306"/>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Does your client already have a strong brand, how can you incorporate their colours, logo or slogan?</a:t>
            </a:r>
            <a:endParaRPr lang="en-US" sz="1600" b="1" dirty="0">
              <a:latin typeface="Arial"/>
              <a:cs typeface="Arial"/>
            </a:endParaRPr>
          </a:p>
          <a:p>
            <a:pPr marL="285750" indent="-285750">
              <a:lnSpc>
                <a:spcPct val="150000"/>
              </a:lnSpc>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What features will the product have?</a:t>
            </a:r>
            <a:r>
              <a:rPr lang="en-GB" sz="1600" b="1" dirty="0">
                <a:solidFill>
                  <a:srgbClr val="434295"/>
                </a:solidFill>
                <a:latin typeface="Arial"/>
                <a:ea typeface="Arial"/>
                <a:cs typeface="Arial"/>
                <a:sym typeface="Arial"/>
              </a:rPr>
              <a:t> </a:t>
            </a:r>
            <a:endParaRPr sz="1600" b="1" dirty="0">
              <a:latin typeface="Arial"/>
              <a:cs typeface="Arial"/>
            </a:endParaRP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Think about who’ll use this product, how can you make it simple to use?</a:t>
            </a:r>
            <a:endParaRPr sz="1600" b="1" dirty="0">
              <a:latin typeface="Arial"/>
              <a:cs typeface="Arial"/>
            </a:endParaRP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What technology will you be using? Is it going to be on social, WhatsApp, an app or a website?</a:t>
            </a:r>
            <a:endParaRPr sz="1600" b="1" dirty="0">
              <a:latin typeface="Arial"/>
              <a:cs typeface="Arial"/>
            </a:endParaRP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Show us how your product will be used, draw out how it will look on an app, social etc</a:t>
            </a:r>
            <a:r>
              <a:rPr lang="en-GB" sz="1600" b="1" dirty="0">
                <a:solidFill>
                  <a:srgbClr val="434295"/>
                </a:solidFill>
                <a:latin typeface="Arial"/>
                <a:ea typeface="Arial"/>
                <a:cs typeface="Arial"/>
                <a:sym typeface="Arial"/>
              </a:rPr>
              <a:t>.</a:t>
            </a:r>
            <a:endParaRPr sz="1600" b="1" dirty="0">
              <a:latin typeface="Arial"/>
              <a:cs typeface="Arial"/>
            </a:endParaRP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Where will you promote your product, how are you going to </a:t>
            </a:r>
            <a:r>
              <a:rPr lang="en-GB" sz="1600" b="1" dirty="0">
                <a:solidFill>
                  <a:srgbClr val="434295"/>
                </a:solidFill>
                <a:latin typeface="Arial"/>
                <a:ea typeface="Arial"/>
                <a:cs typeface="Arial"/>
                <a:sym typeface="Arial"/>
              </a:rPr>
              <a:t>advertise</a:t>
            </a:r>
            <a:r>
              <a:rPr lang="en-GB" sz="1600" b="1" i="0" u="none" strike="noStrike" cap="none" dirty="0">
                <a:solidFill>
                  <a:srgbClr val="434295"/>
                </a:solidFill>
                <a:latin typeface="Arial"/>
                <a:ea typeface="Arial"/>
                <a:cs typeface="Arial"/>
                <a:sym typeface="Arial"/>
              </a:rPr>
              <a:t>?</a:t>
            </a:r>
            <a:endParaRPr sz="1600" b="1" dirty="0">
              <a:latin typeface="Arial"/>
            </a:endParaRPr>
          </a:p>
        </p:txBody>
      </p:sp>
    </p:spTree>
    <p:extLst>
      <p:ext uri="{BB962C8B-B14F-4D97-AF65-F5344CB8AC3E}">
        <p14:creationId xmlns:p14="http://schemas.microsoft.com/office/powerpoint/2010/main" val="756456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9" name="Google Shape;1439;p63">
            <a:extLst>
              <a:ext uri="{FF2B5EF4-FFF2-40B4-BE49-F238E27FC236}">
                <a16:creationId xmlns:a16="http://schemas.microsoft.com/office/drawing/2014/main" id="{EBBF4667-08F9-624C-A479-40237A75A1BA}"/>
              </a:ext>
            </a:extLst>
          </p:cNvPr>
          <p:cNvSpPr txBox="1"/>
          <p:nvPr/>
        </p:nvSpPr>
        <p:spPr>
          <a:xfrm>
            <a:off x="1385611" y="840482"/>
            <a:ext cx="11017224" cy="431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34295"/>
              </a:buClr>
              <a:buSzPts val="3800"/>
              <a:buFont typeface="Arial"/>
              <a:buNone/>
            </a:pPr>
            <a:r>
              <a:rPr lang="en-GB" sz="4000" b="1" i="0" u="none" strike="noStrike" cap="none">
                <a:solidFill>
                  <a:srgbClr val="434295"/>
                </a:solidFill>
                <a:latin typeface="Arial"/>
                <a:ea typeface="Arial"/>
                <a:cs typeface="Arial"/>
                <a:sym typeface="Arial"/>
              </a:rPr>
              <a:t>CHECK YOUR DESIGN</a:t>
            </a:r>
            <a:endParaRPr lang="en-US" sz="4000">
              <a:latin typeface="Arial"/>
              <a:cs typeface="Arial"/>
            </a:endParaRPr>
          </a:p>
        </p:txBody>
      </p:sp>
      <p:sp>
        <p:nvSpPr>
          <p:cNvPr id="10" name="Google Shape;1440;p63">
            <a:extLst>
              <a:ext uri="{FF2B5EF4-FFF2-40B4-BE49-F238E27FC236}">
                <a16:creationId xmlns:a16="http://schemas.microsoft.com/office/drawing/2014/main" id="{5D4829C4-7F15-594B-B1C9-526A76AB7963}"/>
              </a:ext>
            </a:extLst>
          </p:cNvPr>
          <p:cNvSpPr txBox="1"/>
          <p:nvPr/>
        </p:nvSpPr>
        <p:spPr>
          <a:xfrm>
            <a:off x="3538250" y="2482396"/>
            <a:ext cx="7808175" cy="1893208"/>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rgbClr val="54B4AE"/>
              </a:buClr>
              <a:buSzPts val="1850"/>
              <a:buFont typeface="Wingdings"/>
              <a:buChar char="q"/>
            </a:pPr>
            <a:r>
              <a:rPr lang="en-GB" b="1" i="0" u="none" strike="noStrike" cap="none" dirty="0">
                <a:solidFill>
                  <a:srgbClr val="54B4AE"/>
                </a:solidFill>
                <a:latin typeface="Arial"/>
                <a:ea typeface="Arial"/>
                <a:cs typeface="Arial"/>
                <a:sym typeface="Arial"/>
              </a:rPr>
              <a:t>HOW DOES IT WORK?</a:t>
            </a:r>
            <a:endParaRPr lang="en-US" dirty="0">
              <a:latin typeface="Arial"/>
              <a:cs typeface="Arial"/>
            </a:endParaRPr>
          </a:p>
          <a:p>
            <a:pPr marL="285750" marR="0" lvl="0" indent="-285750" algn="l" rtl="0">
              <a:lnSpc>
                <a:spcPct val="150000"/>
              </a:lnSpc>
              <a:spcBef>
                <a:spcPts val="900"/>
              </a:spcBef>
              <a:spcAft>
                <a:spcPts val="0"/>
              </a:spcAft>
              <a:buClr>
                <a:srgbClr val="54B4AE"/>
              </a:buClr>
              <a:buSzPts val="1850"/>
              <a:buFont typeface="Wingdings"/>
              <a:buChar char="q"/>
            </a:pPr>
            <a:r>
              <a:rPr lang="en-GB" b="1" i="0" u="none" strike="noStrike" cap="none" dirty="0">
                <a:solidFill>
                  <a:srgbClr val="54B4AE"/>
                </a:solidFill>
                <a:latin typeface="Arial"/>
                <a:ea typeface="Arial"/>
                <a:cs typeface="Arial"/>
                <a:sym typeface="Arial"/>
              </a:rPr>
              <a:t>DOES THE LOOK OF IT FEEL RIGHT FOR YOUR AUDIENCE AND CLIENT?</a:t>
            </a:r>
            <a:endParaRPr dirty="0">
              <a:latin typeface="Arial"/>
              <a:cs typeface="Arial"/>
            </a:endParaRPr>
          </a:p>
          <a:p>
            <a:pPr marL="285750" marR="0" lvl="0" indent="-285750" algn="l" rtl="0">
              <a:lnSpc>
                <a:spcPct val="150000"/>
              </a:lnSpc>
              <a:spcBef>
                <a:spcPts val="900"/>
              </a:spcBef>
              <a:spcAft>
                <a:spcPts val="0"/>
              </a:spcAft>
              <a:buClr>
                <a:srgbClr val="54B4AE"/>
              </a:buClr>
              <a:buSzPts val="1850"/>
              <a:buFont typeface="Wingdings"/>
              <a:buChar char="q"/>
            </a:pPr>
            <a:r>
              <a:rPr lang="en-GB" b="1" i="0" u="none" strike="noStrike" cap="none" dirty="0">
                <a:solidFill>
                  <a:srgbClr val="54B4AE"/>
                </a:solidFill>
                <a:latin typeface="Arial"/>
                <a:ea typeface="Arial"/>
                <a:cs typeface="Arial"/>
                <a:sym typeface="Arial"/>
              </a:rPr>
              <a:t>DOES YOUR PRODUCT SOLVE THE PROBLEM YOU IDENTIFIED?</a:t>
            </a:r>
            <a:endParaRPr dirty="0">
              <a:latin typeface="Arial"/>
              <a:cs typeface="Arial"/>
            </a:endParaRPr>
          </a:p>
          <a:p>
            <a:pPr marL="285750" marR="0" lvl="0" indent="-285750" algn="l" rtl="0">
              <a:lnSpc>
                <a:spcPct val="150000"/>
              </a:lnSpc>
              <a:spcBef>
                <a:spcPts val="900"/>
              </a:spcBef>
              <a:spcAft>
                <a:spcPts val="0"/>
              </a:spcAft>
              <a:buClr>
                <a:srgbClr val="54B4AE"/>
              </a:buClr>
              <a:buSzPts val="1850"/>
              <a:buFont typeface="Wingdings"/>
              <a:buChar char="q"/>
            </a:pPr>
            <a:r>
              <a:rPr lang="en-GB" b="1" i="0" u="none" strike="noStrike" cap="none" dirty="0">
                <a:solidFill>
                  <a:srgbClr val="54B4AE"/>
                </a:solidFill>
                <a:latin typeface="Arial"/>
                <a:ea typeface="Arial"/>
                <a:cs typeface="Arial"/>
                <a:sym typeface="Arial"/>
              </a:rPr>
              <a:t>IS IT UNIQUE?</a:t>
            </a:r>
            <a:endParaRPr dirty="0">
              <a:latin typeface="Arial"/>
              <a:cs typeface="Arial"/>
            </a:endParaRPr>
          </a:p>
        </p:txBody>
      </p:sp>
      <p:pic>
        <p:nvPicPr>
          <p:cNvPr id="11" name="Google Shape;1441;p63">
            <a:extLst>
              <a:ext uri="{FF2B5EF4-FFF2-40B4-BE49-F238E27FC236}">
                <a16:creationId xmlns:a16="http://schemas.microsoft.com/office/drawing/2014/main" id="{214077A6-E18F-F34D-AB8C-0498773F7412}"/>
              </a:ext>
            </a:extLst>
          </p:cNvPr>
          <p:cNvPicPr preferRelativeResize="0"/>
          <p:nvPr/>
        </p:nvPicPr>
        <p:blipFill rotWithShape="1">
          <a:blip r:embed="rId3">
            <a:alphaModFix/>
          </a:blip>
          <a:srcRect/>
          <a:stretch/>
        </p:blipFill>
        <p:spPr>
          <a:xfrm>
            <a:off x="1484589" y="2893620"/>
            <a:ext cx="1630341" cy="1296862"/>
          </a:xfrm>
          <a:prstGeom prst="rect">
            <a:avLst/>
          </a:prstGeom>
          <a:noFill/>
          <a:ln>
            <a:noFill/>
          </a:ln>
        </p:spPr>
      </p:pic>
    </p:spTree>
    <p:extLst>
      <p:ext uri="{BB962C8B-B14F-4D97-AF65-F5344CB8AC3E}">
        <p14:creationId xmlns:p14="http://schemas.microsoft.com/office/powerpoint/2010/main" val="998426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90876D2-7BC3-2687-408F-DE975B8997F0}"/>
              </a:ext>
            </a:extLst>
          </p:cNvPr>
          <p:cNvSpPr>
            <a:spLocks noGrp="1"/>
          </p:cNvSpPr>
          <p:nvPr>
            <p:ph type="title"/>
          </p:nvPr>
        </p:nvSpPr>
        <p:spPr>
          <a:xfrm>
            <a:off x="3710940" y="2566555"/>
            <a:ext cx="8423236" cy="991872"/>
          </a:xfrm>
        </p:spPr>
        <p:txBody>
          <a:bodyPr/>
          <a:lstStyle/>
          <a:p>
            <a:pPr algn="ctr"/>
            <a:r>
              <a:rPr lang="en-US" sz="4800">
                <a:latin typeface="Arial"/>
              </a:rPr>
              <a:t>15 MINUTES REMAINING</a:t>
            </a:r>
          </a:p>
        </p:txBody>
      </p:sp>
    </p:spTree>
    <p:extLst>
      <p:ext uri="{BB962C8B-B14F-4D97-AF65-F5344CB8AC3E}">
        <p14:creationId xmlns:p14="http://schemas.microsoft.com/office/powerpoint/2010/main" val="3964401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DFA0107-7064-B12A-6EBF-861D0B4CB34F}"/>
              </a:ext>
            </a:extLst>
          </p:cNvPr>
          <p:cNvSpPr txBox="1"/>
          <p:nvPr/>
        </p:nvSpPr>
        <p:spPr>
          <a:xfrm>
            <a:off x="5075980" y="2296491"/>
            <a:ext cx="6096000" cy="1938992"/>
          </a:xfrm>
          <a:prstGeom prst="rect">
            <a:avLst/>
          </a:prstGeom>
          <a:noFill/>
        </p:spPr>
        <p:txBody>
          <a:bodyPr wrap="square" lIns="91440" tIns="45720" rIns="91440" bIns="45720" anchor="t">
            <a:spAutoFit/>
          </a:bodyPr>
          <a:lstStyle/>
          <a:p>
            <a:pPr>
              <a:defRPr/>
            </a:pPr>
            <a:r>
              <a:rPr kumimoji="0" lang="en-GB" sz="6000" b="1" i="0" u="none" strike="noStrike" kern="1200" cap="none" spc="0" normalizeH="0" baseline="0" noProof="0">
                <a:ln>
                  <a:noFill/>
                </a:ln>
                <a:solidFill>
                  <a:srgbClr val="FFFFFF"/>
                </a:solidFill>
                <a:effectLst/>
                <a:uLnTx/>
                <a:uFillTx/>
                <a:latin typeface="Arial"/>
                <a:ea typeface="Arial"/>
                <a:cs typeface="Arial"/>
                <a:sym typeface="Arial"/>
              </a:rPr>
              <a:t>TIME FOR</a:t>
            </a:r>
            <a:r>
              <a:rPr lang="en-GB" sz="6000" b="1">
                <a:solidFill>
                  <a:srgbClr val="FFFFFF"/>
                </a:solidFill>
                <a:latin typeface="Arial"/>
                <a:ea typeface="Arial"/>
                <a:cs typeface="Arial"/>
                <a:sym typeface="Arial"/>
              </a:rPr>
              <a:t> </a:t>
            </a:r>
            <a:endParaRPr lang="en-GB" sz="6000" b="1" i="0" u="none" strike="noStrike" kern="1200" cap="none" spc="0" normalizeH="0" baseline="0" noProof="0">
              <a:ln>
                <a:noFill/>
              </a:ln>
              <a:solidFill>
                <a:srgbClr val="FFFFFF"/>
              </a:solidFill>
              <a:effectLst/>
              <a:uLnTx/>
              <a:uFillTx/>
              <a:latin typeface="Arial"/>
              <a:ea typeface="Arial"/>
              <a:cs typeface="Arial"/>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rgbClr val="FFFFFF"/>
                </a:solidFill>
                <a:effectLst/>
                <a:uLnTx/>
                <a:uFillTx/>
                <a:latin typeface="Arial"/>
                <a:ea typeface="Arial"/>
                <a:cs typeface="Arial"/>
                <a:sym typeface="Arial"/>
              </a:rPr>
              <a:t>LUNCH</a:t>
            </a:r>
            <a:endParaRPr lang="en-GB" sz="6000" b="1" i="0" u="none" strike="noStrike" kern="1200" cap="none" spc="0" normalizeH="0" baseline="0" noProof="0">
              <a:ln>
                <a:noFill/>
              </a:ln>
              <a:solidFill>
                <a:srgbClr val="FFFFFF"/>
              </a:solidFill>
              <a:effectLst/>
              <a:uLnTx/>
              <a:uFillTx/>
              <a:latin typeface="Arial"/>
              <a:ea typeface="Arial"/>
              <a:cs typeface="Arial"/>
            </a:endParaRPr>
          </a:p>
        </p:txBody>
      </p:sp>
    </p:spTree>
    <p:extLst>
      <p:ext uri="{BB962C8B-B14F-4D97-AF65-F5344CB8AC3E}">
        <p14:creationId xmlns:p14="http://schemas.microsoft.com/office/powerpoint/2010/main" val="2547608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5" name="Google Shape;1466;p67">
            <a:extLst>
              <a:ext uri="{FF2B5EF4-FFF2-40B4-BE49-F238E27FC236}">
                <a16:creationId xmlns:a16="http://schemas.microsoft.com/office/drawing/2014/main" id="{F974F6A8-4891-7D4A-B16B-302EA813D535}"/>
              </a:ext>
            </a:extLst>
          </p:cNvPr>
          <p:cNvSpPr txBox="1"/>
          <p:nvPr/>
        </p:nvSpPr>
        <p:spPr>
          <a:xfrm>
            <a:off x="1535468" y="961007"/>
            <a:ext cx="10515600" cy="431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34295"/>
              </a:buClr>
              <a:buSzPts val="3800"/>
              <a:buFont typeface="Arial"/>
              <a:buNone/>
            </a:pPr>
            <a:r>
              <a:rPr lang="en-GB" sz="4000" b="1" i="0" u="none" strike="noStrike" cap="none">
                <a:solidFill>
                  <a:srgbClr val="434295"/>
                </a:solidFill>
                <a:latin typeface="Arial"/>
                <a:ea typeface="Arial"/>
                <a:cs typeface="Arial"/>
                <a:sym typeface="Arial"/>
              </a:rPr>
              <a:t>RECAP…</a:t>
            </a:r>
            <a:endParaRPr lang="en-US" sz="4000">
              <a:latin typeface="Arial"/>
              <a:cs typeface="Arial"/>
            </a:endParaRPr>
          </a:p>
        </p:txBody>
      </p:sp>
      <p:sp>
        <p:nvSpPr>
          <p:cNvPr id="6" name="Google Shape;1467;p67">
            <a:extLst>
              <a:ext uri="{FF2B5EF4-FFF2-40B4-BE49-F238E27FC236}">
                <a16:creationId xmlns:a16="http://schemas.microsoft.com/office/drawing/2014/main" id="{F5F13731-0032-3443-8CEC-D1F134BBCA53}"/>
              </a:ext>
            </a:extLst>
          </p:cNvPr>
          <p:cNvSpPr txBox="1"/>
          <p:nvPr/>
        </p:nvSpPr>
        <p:spPr>
          <a:xfrm>
            <a:off x="1535468" y="2161813"/>
            <a:ext cx="10369550" cy="19044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34295"/>
              </a:buClr>
              <a:buSzPts val="1900"/>
              <a:buFont typeface="Arial"/>
              <a:buNone/>
            </a:pPr>
            <a:r>
              <a:rPr lang="en-GB" sz="2400" b="1" i="0" u="none" strike="noStrike" cap="none">
                <a:solidFill>
                  <a:srgbClr val="434295"/>
                </a:solidFill>
                <a:latin typeface="Arial"/>
                <a:ea typeface="Arial"/>
                <a:cs typeface="Arial"/>
                <a:sym typeface="Arial"/>
              </a:rPr>
              <a:t>YOU HAVE 15 MINUTES LEFT TO FINISH YOUR DESIGN.</a:t>
            </a:r>
            <a:endParaRPr lang="en-GB" sz="2400" b="1" i="0" u="none" strike="noStrike" cap="none">
              <a:solidFill>
                <a:srgbClr val="434295"/>
              </a:solidFill>
              <a:latin typeface="Arial"/>
              <a:ea typeface="Arial"/>
              <a:cs typeface="Arial"/>
            </a:endParaRPr>
          </a:p>
          <a:p>
            <a:pPr marL="0" marR="0" lvl="0" indent="0" algn="l" rtl="0">
              <a:lnSpc>
                <a:spcPct val="100000"/>
              </a:lnSpc>
              <a:spcBef>
                <a:spcPts val="0"/>
              </a:spcBef>
              <a:spcAft>
                <a:spcPts val="0"/>
              </a:spcAft>
              <a:buClr>
                <a:srgbClr val="434295"/>
              </a:buClr>
              <a:buSzPts val="1900"/>
              <a:buFont typeface="Arial"/>
              <a:buNone/>
            </a:pPr>
            <a:endParaRPr sz="2400">
              <a:latin typeface="Arial"/>
              <a:cs typeface="Arial"/>
            </a:endParaRPr>
          </a:p>
          <a:p>
            <a:pPr>
              <a:spcBef>
                <a:spcPts val="900"/>
              </a:spcBef>
              <a:buClr>
                <a:srgbClr val="434295"/>
              </a:buClr>
              <a:buSzPts val="1900"/>
            </a:pPr>
            <a:r>
              <a:rPr lang="en-GB" sz="2400" b="1" i="0" u="none" strike="noStrike" cap="none">
                <a:solidFill>
                  <a:srgbClr val="434295"/>
                </a:solidFill>
                <a:latin typeface="Arial"/>
                <a:ea typeface="Arial"/>
                <a:cs typeface="Arial"/>
                <a:sym typeface="Arial"/>
              </a:rPr>
              <a:t>BEFORE YOU BEGIN, SPEND 5 MINUTES AS A TEAM REVISITING </a:t>
            </a:r>
            <a:r>
              <a:rPr lang="en-GB" sz="2400" b="1">
                <a:solidFill>
                  <a:srgbClr val="434295"/>
                </a:solidFill>
                <a:latin typeface="Arial"/>
                <a:ea typeface="Arial"/>
                <a:cs typeface="Arial"/>
                <a:sym typeface="Arial"/>
              </a:rPr>
              <a:t>THE TOP</a:t>
            </a:r>
            <a:r>
              <a:rPr lang="en-GB" sz="2400" b="1" i="0" u="none" strike="noStrike" cap="none">
                <a:solidFill>
                  <a:srgbClr val="434295"/>
                </a:solidFill>
                <a:latin typeface="Arial"/>
                <a:ea typeface="Arial"/>
                <a:cs typeface="Arial"/>
                <a:sym typeface="Arial"/>
              </a:rPr>
              <a:t> 3 THINGS YOU HAVE LEARNT IN DISCOVERY AND CONSIDER WHERE</a:t>
            </a:r>
            <a:r>
              <a:rPr lang="en-GB" sz="2400" b="1">
                <a:solidFill>
                  <a:srgbClr val="434295"/>
                </a:solidFill>
                <a:latin typeface="Arial"/>
                <a:ea typeface="Arial"/>
                <a:cs typeface="Arial"/>
                <a:sym typeface="Arial"/>
              </a:rPr>
              <a:t> </a:t>
            </a:r>
            <a:r>
              <a:rPr lang="en-GB" sz="2400" b="1" i="0" u="none" strike="noStrike" cap="none">
                <a:solidFill>
                  <a:srgbClr val="434295"/>
                </a:solidFill>
                <a:latin typeface="Arial"/>
                <a:ea typeface="Arial"/>
                <a:cs typeface="Arial"/>
                <a:sym typeface="Arial"/>
              </a:rPr>
              <a:t>YOU ARE IN THE DESIGN PROCESS.</a:t>
            </a:r>
            <a:endParaRPr lang="en-GB" sz="2400" b="1" i="0" u="none" strike="noStrike" cap="none">
              <a:solidFill>
                <a:srgbClr val="434295"/>
              </a:solidFill>
              <a:latin typeface="Arial"/>
              <a:ea typeface="Arial"/>
              <a:cs typeface="Arial"/>
            </a:endParaRPr>
          </a:p>
          <a:p>
            <a:pPr marL="0" marR="0" lvl="0" indent="0" algn="l" rtl="0">
              <a:lnSpc>
                <a:spcPct val="100000"/>
              </a:lnSpc>
              <a:spcBef>
                <a:spcPts val="900"/>
              </a:spcBef>
              <a:spcAft>
                <a:spcPts val="0"/>
              </a:spcAft>
              <a:buClr>
                <a:srgbClr val="434295"/>
              </a:buClr>
              <a:buSzPts val="1900"/>
              <a:buFont typeface="Arial"/>
              <a:buNone/>
            </a:pPr>
            <a:endParaRPr sz="2400">
              <a:latin typeface="Arial"/>
              <a:cs typeface="Arial"/>
            </a:endParaRPr>
          </a:p>
          <a:p>
            <a:pPr marL="0" marR="0" lvl="0" indent="0" algn="l" rtl="0">
              <a:lnSpc>
                <a:spcPct val="100000"/>
              </a:lnSpc>
              <a:spcBef>
                <a:spcPts val="900"/>
              </a:spcBef>
              <a:spcAft>
                <a:spcPts val="0"/>
              </a:spcAft>
              <a:buClr>
                <a:srgbClr val="434295"/>
              </a:buClr>
              <a:buSzPts val="1900"/>
              <a:buFont typeface="Arial"/>
              <a:buNone/>
            </a:pPr>
            <a:r>
              <a:rPr lang="en-GB" sz="2400" b="1" i="0" u="none" strike="noStrike" cap="none">
                <a:solidFill>
                  <a:srgbClr val="434295"/>
                </a:solidFill>
                <a:latin typeface="Arial"/>
                <a:ea typeface="Arial"/>
                <a:cs typeface="Arial"/>
                <a:sym typeface="Arial"/>
              </a:rPr>
              <a:t>WITH 15 MINUTES LEFT, WHAT SHOULD YOU PRIORITISE?</a:t>
            </a:r>
            <a:endParaRPr sz="2400">
              <a:latin typeface="Arial"/>
              <a:cs typeface="Arial"/>
            </a:endParaRPr>
          </a:p>
        </p:txBody>
      </p:sp>
    </p:spTree>
    <p:extLst>
      <p:ext uri="{BB962C8B-B14F-4D97-AF65-F5344CB8AC3E}">
        <p14:creationId xmlns:p14="http://schemas.microsoft.com/office/powerpoint/2010/main" val="1345850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5" name="Google Shape;1472;p68">
            <a:extLst>
              <a:ext uri="{FF2B5EF4-FFF2-40B4-BE49-F238E27FC236}">
                <a16:creationId xmlns:a16="http://schemas.microsoft.com/office/drawing/2014/main" id="{426B19E8-6294-F24E-81A4-813CFC3468DD}"/>
              </a:ext>
            </a:extLst>
          </p:cNvPr>
          <p:cNvSpPr/>
          <p:nvPr/>
        </p:nvSpPr>
        <p:spPr>
          <a:xfrm>
            <a:off x="619064" y="2940529"/>
            <a:ext cx="10970965" cy="841577"/>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6000" b="1" i="0" u="none" strike="noStrike" cap="none">
                <a:solidFill>
                  <a:srgbClr val="434295"/>
                </a:solidFill>
                <a:latin typeface="Arial"/>
                <a:ea typeface="Arial"/>
                <a:cs typeface="Arial"/>
                <a:sym typeface="Arial"/>
              </a:rPr>
              <a:t>STEP 3: DELIVER</a:t>
            </a:r>
            <a:endParaRPr lang="en-US" sz="6000" b="1" i="0" u="none" strike="noStrike" cap="none">
              <a:solidFill>
                <a:srgbClr val="434295"/>
              </a:solidFill>
              <a:latin typeface="Arial"/>
              <a:ea typeface="Arial"/>
              <a:cs typeface="Arial"/>
            </a:endParaRPr>
          </a:p>
        </p:txBody>
      </p:sp>
      <p:sp>
        <p:nvSpPr>
          <p:cNvPr id="7" name="Google Shape;1473;p68">
            <a:extLst>
              <a:ext uri="{FF2B5EF4-FFF2-40B4-BE49-F238E27FC236}">
                <a16:creationId xmlns:a16="http://schemas.microsoft.com/office/drawing/2014/main" id="{B88A8FF5-F53A-E947-A5D9-4841A0298086}"/>
              </a:ext>
            </a:extLst>
          </p:cNvPr>
          <p:cNvSpPr txBox="1"/>
          <p:nvPr/>
        </p:nvSpPr>
        <p:spPr>
          <a:xfrm>
            <a:off x="838197" y="4087576"/>
            <a:ext cx="10515600" cy="576052"/>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chemeClr val="lt1"/>
              </a:buClr>
              <a:buSzPts val="4104"/>
              <a:buFont typeface="Arial"/>
              <a:buNone/>
            </a:pPr>
            <a:r>
              <a:rPr lang="en-GB" sz="2400" b="0" i="1" u="none" strike="noStrike" cap="none">
                <a:solidFill>
                  <a:srgbClr val="41418B"/>
                </a:solidFill>
                <a:latin typeface="Arial"/>
                <a:ea typeface="Arial"/>
                <a:cs typeface="Arial"/>
                <a:sym typeface="Arial"/>
              </a:rPr>
              <a:t>Are you ready to pitch your idea?</a:t>
            </a:r>
            <a:endParaRPr lang="en-US" i="1">
              <a:solidFill>
                <a:srgbClr val="41418B"/>
              </a:solidFill>
              <a:latin typeface="Arial"/>
              <a:cs typeface="Arial"/>
            </a:endParaRPr>
          </a:p>
        </p:txBody>
      </p:sp>
      <p:pic>
        <p:nvPicPr>
          <p:cNvPr id="9" name="Google Shape;1474;p68">
            <a:extLst>
              <a:ext uri="{FF2B5EF4-FFF2-40B4-BE49-F238E27FC236}">
                <a16:creationId xmlns:a16="http://schemas.microsoft.com/office/drawing/2014/main" id="{F4488E45-324B-B647-BEBB-1DCF25901869}"/>
              </a:ext>
            </a:extLst>
          </p:cNvPr>
          <p:cNvPicPr preferRelativeResize="0"/>
          <p:nvPr/>
        </p:nvPicPr>
        <p:blipFill rotWithShape="1">
          <a:blip r:embed="rId3">
            <a:alphaModFix/>
          </a:blip>
          <a:srcRect/>
          <a:stretch/>
        </p:blipFill>
        <p:spPr>
          <a:xfrm>
            <a:off x="5524140" y="1346776"/>
            <a:ext cx="1177909" cy="1312528"/>
          </a:xfrm>
          <a:prstGeom prst="rect">
            <a:avLst/>
          </a:prstGeom>
          <a:noFill/>
          <a:ln>
            <a:noFill/>
          </a:ln>
        </p:spPr>
      </p:pic>
      <p:pic>
        <p:nvPicPr>
          <p:cNvPr id="11" name="Google Shape;1382;p56">
            <a:extLst>
              <a:ext uri="{FF2B5EF4-FFF2-40B4-BE49-F238E27FC236}">
                <a16:creationId xmlns:a16="http://schemas.microsoft.com/office/drawing/2014/main" id="{91376BCA-B54E-6E43-9083-05ACDDC2F885}"/>
              </a:ext>
            </a:extLst>
          </p:cNvPr>
          <p:cNvPicPr preferRelativeResize="0"/>
          <p:nvPr/>
        </p:nvPicPr>
        <p:blipFill rotWithShape="1">
          <a:blip r:embed="rId4">
            <a:alphaModFix/>
          </a:blip>
          <a:srcRect/>
          <a:stretch/>
        </p:blipFill>
        <p:spPr>
          <a:xfrm>
            <a:off x="5524140" y="1341579"/>
            <a:ext cx="1160815" cy="1293480"/>
          </a:xfrm>
          <a:prstGeom prst="rect">
            <a:avLst/>
          </a:prstGeom>
          <a:noFill/>
          <a:ln>
            <a:noFill/>
          </a:ln>
        </p:spPr>
      </p:pic>
    </p:spTree>
    <p:extLst>
      <p:ext uri="{BB962C8B-B14F-4D97-AF65-F5344CB8AC3E}">
        <p14:creationId xmlns:p14="http://schemas.microsoft.com/office/powerpoint/2010/main" val="1788575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5" name="Google Shape;1430;p62">
            <a:extLst>
              <a:ext uri="{FF2B5EF4-FFF2-40B4-BE49-F238E27FC236}">
                <a16:creationId xmlns:a16="http://schemas.microsoft.com/office/drawing/2014/main" id="{79E793B7-DE2F-4847-8C7E-305FA53A4641}"/>
              </a:ext>
            </a:extLst>
          </p:cNvPr>
          <p:cNvSpPr txBox="1"/>
          <p:nvPr/>
        </p:nvSpPr>
        <p:spPr>
          <a:xfrm>
            <a:off x="1415759" y="918818"/>
            <a:ext cx="10515600" cy="431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34295"/>
              </a:buClr>
              <a:buSzPts val="3800"/>
              <a:buFont typeface="Arial"/>
              <a:buNone/>
            </a:pPr>
            <a:r>
              <a:rPr lang="en-GB" sz="4000" b="1" i="0" u="none" strike="noStrike" cap="none" dirty="0">
                <a:solidFill>
                  <a:srgbClr val="434295"/>
                </a:solidFill>
                <a:latin typeface="Arial"/>
                <a:ea typeface="Arial"/>
                <a:cs typeface="Arial"/>
                <a:sym typeface="Arial"/>
              </a:rPr>
              <a:t>STEP 3: DELIVER</a:t>
            </a:r>
            <a:endParaRPr lang="en-US" sz="4000" dirty="0">
              <a:latin typeface="Arial"/>
              <a:cs typeface="Arial"/>
            </a:endParaRPr>
          </a:p>
        </p:txBody>
      </p:sp>
      <p:sp>
        <p:nvSpPr>
          <p:cNvPr id="6" name="Google Shape;1431;p62">
            <a:extLst>
              <a:ext uri="{FF2B5EF4-FFF2-40B4-BE49-F238E27FC236}">
                <a16:creationId xmlns:a16="http://schemas.microsoft.com/office/drawing/2014/main" id="{F0F06C04-A44A-4747-A725-B5E5F9782463}"/>
              </a:ext>
            </a:extLst>
          </p:cNvPr>
          <p:cNvSpPr txBox="1"/>
          <p:nvPr/>
        </p:nvSpPr>
        <p:spPr>
          <a:xfrm>
            <a:off x="1414214" y="1788733"/>
            <a:ext cx="4827216" cy="761232"/>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54B4AE"/>
              </a:buClr>
              <a:buSzPts val="2000"/>
              <a:buFont typeface="Arial"/>
              <a:buNone/>
            </a:pPr>
            <a:r>
              <a:rPr lang="en-GB" sz="2000" b="1" i="0" u="none" strike="noStrike" cap="none" dirty="0">
                <a:solidFill>
                  <a:srgbClr val="54B4AE"/>
                </a:solidFill>
                <a:latin typeface="Arial"/>
                <a:ea typeface="Arial"/>
                <a:cs typeface="Arial"/>
                <a:sym typeface="Arial"/>
              </a:rPr>
              <a:t>WHAT ARE WE LOOKING FOR?</a:t>
            </a:r>
            <a:endParaRPr lang="en-US" dirty="0">
              <a:latin typeface="Arial"/>
              <a:cs typeface="Arial"/>
            </a:endParaRPr>
          </a:p>
        </p:txBody>
      </p:sp>
      <p:sp>
        <p:nvSpPr>
          <p:cNvPr id="7" name="Google Shape;1432;p62">
            <a:extLst>
              <a:ext uri="{FF2B5EF4-FFF2-40B4-BE49-F238E27FC236}">
                <a16:creationId xmlns:a16="http://schemas.microsoft.com/office/drawing/2014/main" id="{427EA811-930A-894A-A474-C4E5DE78643C}"/>
              </a:ext>
            </a:extLst>
          </p:cNvPr>
          <p:cNvSpPr/>
          <p:nvPr/>
        </p:nvSpPr>
        <p:spPr>
          <a:xfrm>
            <a:off x="1414214" y="2347457"/>
            <a:ext cx="10071904" cy="1247008"/>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GB" b="0" i="0" u="none" strike="noStrike" cap="none" dirty="0">
                <a:solidFill>
                  <a:srgbClr val="434295"/>
                </a:solidFill>
                <a:latin typeface="Arial"/>
                <a:ea typeface="Arial"/>
                <a:cs typeface="Arial"/>
                <a:sym typeface="Arial"/>
              </a:rPr>
              <a:t>It’s the final stage and time to prepare for your pitch. Here are a few tips and things to think about to help deliver the perfect pitch:</a:t>
            </a:r>
          </a:p>
          <a:p>
            <a:pPr marL="0" marR="0" lvl="0" indent="0" algn="l" rtl="0">
              <a:lnSpc>
                <a:spcPct val="120000"/>
              </a:lnSpc>
              <a:spcBef>
                <a:spcPts val="0"/>
              </a:spcBef>
              <a:spcAft>
                <a:spcPts val="0"/>
              </a:spcAft>
              <a:buNone/>
            </a:pPr>
            <a:endParaRPr sz="1600" b="0" i="0" u="none" strike="noStrike" cap="none" dirty="0">
              <a:solidFill>
                <a:srgbClr val="434295"/>
              </a:solidFill>
              <a:latin typeface="Arial"/>
              <a:ea typeface="Arial"/>
              <a:cs typeface="Arial"/>
              <a:sym typeface="Arial"/>
            </a:endParaRPr>
          </a:p>
        </p:txBody>
      </p:sp>
      <p:sp>
        <p:nvSpPr>
          <p:cNvPr id="8" name="Google Shape;1433;p62">
            <a:extLst>
              <a:ext uri="{FF2B5EF4-FFF2-40B4-BE49-F238E27FC236}">
                <a16:creationId xmlns:a16="http://schemas.microsoft.com/office/drawing/2014/main" id="{4162FC88-C1FF-0E47-902F-5B05A6B75F6A}"/>
              </a:ext>
            </a:extLst>
          </p:cNvPr>
          <p:cNvSpPr/>
          <p:nvPr/>
        </p:nvSpPr>
        <p:spPr>
          <a:xfrm>
            <a:off x="1414214" y="3429000"/>
            <a:ext cx="9961709" cy="4678306"/>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Remember you’ve only got 5 minutes max to present so make it short and sharp!</a:t>
            </a: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Choose who will present</a:t>
            </a: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Focus on what makes your product unique</a:t>
            </a: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What benefit or value would your idea bring to the people who buy it? </a:t>
            </a: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How will your product make the company money? </a:t>
            </a: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Explain your idea in simple terms so it’s easy to understand </a:t>
            </a: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Could you use anything to help explain your product? </a:t>
            </a: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Relax, breathe and most of all - enjoy!</a:t>
            </a:r>
            <a:endParaRPr sz="1600" b="1" dirty="0">
              <a:latin typeface="Arial"/>
            </a:endParaRPr>
          </a:p>
        </p:txBody>
      </p:sp>
    </p:spTree>
    <p:extLst>
      <p:ext uri="{BB962C8B-B14F-4D97-AF65-F5344CB8AC3E}">
        <p14:creationId xmlns:p14="http://schemas.microsoft.com/office/powerpoint/2010/main" val="1715286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9" name="Google Shape;1439;p63">
            <a:extLst>
              <a:ext uri="{FF2B5EF4-FFF2-40B4-BE49-F238E27FC236}">
                <a16:creationId xmlns:a16="http://schemas.microsoft.com/office/drawing/2014/main" id="{EBBF4667-08F9-624C-A479-40237A75A1BA}"/>
              </a:ext>
            </a:extLst>
          </p:cNvPr>
          <p:cNvSpPr txBox="1"/>
          <p:nvPr/>
        </p:nvSpPr>
        <p:spPr>
          <a:xfrm>
            <a:off x="1385611" y="840482"/>
            <a:ext cx="11017224" cy="431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34295"/>
              </a:buClr>
              <a:buSzPts val="3800"/>
              <a:buFont typeface="Arial"/>
              <a:buNone/>
            </a:pPr>
            <a:r>
              <a:rPr lang="en-GB" sz="4000" b="1" dirty="0">
                <a:solidFill>
                  <a:srgbClr val="434295"/>
                </a:solidFill>
                <a:latin typeface="Arial"/>
                <a:cs typeface="Arial"/>
                <a:sym typeface="Arial"/>
              </a:rPr>
              <a:t>PITCH CHECKLIST</a:t>
            </a:r>
            <a:endParaRPr lang="en-US" sz="4000" dirty="0">
              <a:latin typeface="Arial"/>
              <a:cs typeface="Arial"/>
            </a:endParaRPr>
          </a:p>
        </p:txBody>
      </p:sp>
      <p:sp>
        <p:nvSpPr>
          <p:cNvPr id="10" name="Google Shape;1440;p63">
            <a:extLst>
              <a:ext uri="{FF2B5EF4-FFF2-40B4-BE49-F238E27FC236}">
                <a16:creationId xmlns:a16="http://schemas.microsoft.com/office/drawing/2014/main" id="{5D4829C4-7F15-594B-B1C9-526A76AB7963}"/>
              </a:ext>
            </a:extLst>
          </p:cNvPr>
          <p:cNvSpPr txBox="1"/>
          <p:nvPr/>
        </p:nvSpPr>
        <p:spPr>
          <a:xfrm>
            <a:off x="3538250" y="2482396"/>
            <a:ext cx="7808175" cy="1893208"/>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rgbClr val="54B4AE"/>
              </a:buClr>
              <a:buSzPts val="1850"/>
              <a:buFont typeface="Wingdings"/>
              <a:buChar char="q"/>
            </a:pPr>
            <a:r>
              <a:rPr lang="en-GB" b="1" i="0" u="none" strike="noStrike" cap="none" dirty="0">
                <a:solidFill>
                  <a:srgbClr val="54B4AE"/>
                </a:solidFill>
                <a:latin typeface="Arial"/>
                <a:ea typeface="Arial"/>
                <a:cs typeface="Arial"/>
                <a:sym typeface="Arial"/>
              </a:rPr>
              <a:t>DOES EVERYONE HAVE SOMETHING TO DO/SAY AS PART OF YOUR PRESENTATION?</a:t>
            </a:r>
          </a:p>
          <a:p>
            <a:pPr marL="285750" marR="0" lvl="0" indent="-285750" algn="l" rtl="0">
              <a:lnSpc>
                <a:spcPct val="150000"/>
              </a:lnSpc>
              <a:spcBef>
                <a:spcPts val="0"/>
              </a:spcBef>
              <a:spcAft>
                <a:spcPts val="0"/>
              </a:spcAft>
              <a:buClr>
                <a:srgbClr val="54B4AE"/>
              </a:buClr>
              <a:buSzPts val="1850"/>
              <a:buFont typeface="Wingdings"/>
              <a:buChar char="q"/>
            </a:pPr>
            <a:r>
              <a:rPr lang="en-GB" b="1" i="0" u="none" strike="noStrike" cap="none" dirty="0">
                <a:solidFill>
                  <a:srgbClr val="54B4AE"/>
                </a:solidFill>
                <a:latin typeface="Arial"/>
                <a:ea typeface="Arial"/>
                <a:cs typeface="Arial"/>
                <a:sym typeface="Arial"/>
              </a:rPr>
              <a:t>DO YOU SOUND ENTHUSIASTIC ABOUT YOUR IDEA?</a:t>
            </a:r>
          </a:p>
          <a:p>
            <a:pPr marL="285750" marR="0" lvl="0" indent="-285750" algn="l" rtl="0">
              <a:lnSpc>
                <a:spcPct val="150000"/>
              </a:lnSpc>
              <a:spcBef>
                <a:spcPts val="0"/>
              </a:spcBef>
              <a:spcAft>
                <a:spcPts val="0"/>
              </a:spcAft>
              <a:buClr>
                <a:srgbClr val="54B4AE"/>
              </a:buClr>
              <a:buSzPts val="1850"/>
              <a:buFont typeface="Wingdings"/>
              <a:buChar char="q"/>
            </a:pPr>
            <a:r>
              <a:rPr lang="en-GB" b="1" i="0" u="none" strike="noStrike" cap="none" dirty="0">
                <a:solidFill>
                  <a:srgbClr val="54B4AE"/>
                </a:solidFill>
                <a:latin typeface="Arial"/>
                <a:ea typeface="Arial"/>
                <a:cs typeface="Arial"/>
                <a:sym typeface="Arial"/>
              </a:rPr>
              <a:t>DO YOU KNOW YOUR PRODUCT REALLY WELL?</a:t>
            </a:r>
          </a:p>
        </p:txBody>
      </p:sp>
      <p:pic>
        <p:nvPicPr>
          <p:cNvPr id="11" name="Google Shape;1441;p63">
            <a:extLst>
              <a:ext uri="{FF2B5EF4-FFF2-40B4-BE49-F238E27FC236}">
                <a16:creationId xmlns:a16="http://schemas.microsoft.com/office/drawing/2014/main" id="{214077A6-E18F-F34D-AB8C-0498773F7412}"/>
              </a:ext>
            </a:extLst>
          </p:cNvPr>
          <p:cNvPicPr preferRelativeResize="0"/>
          <p:nvPr/>
        </p:nvPicPr>
        <p:blipFill rotWithShape="1">
          <a:blip r:embed="rId3">
            <a:alphaModFix/>
          </a:blip>
          <a:srcRect/>
          <a:stretch/>
        </p:blipFill>
        <p:spPr>
          <a:xfrm>
            <a:off x="1484589" y="2893620"/>
            <a:ext cx="1630341" cy="1296862"/>
          </a:xfrm>
          <a:prstGeom prst="rect">
            <a:avLst/>
          </a:prstGeom>
          <a:noFill/>
          <a:ln>
            <a:noFill/>
          </a:ln>
        </p:spPr>
      </p:pic>
    </p:spTree>
    <p:extLst>
      <p:ext uri="{BB962C8B-B14F-4D97-AF65-F5344CB8AC3E}">
        <p14:creationId xmlns:p14="http://schemas.microsoft.com/office/powerpoint/2010/main" val="2982221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23B9374-BA77-0DFE-5191-784497DD0D52}"/>
              </a:ext>
            </a:extLst>
          </p:cNvPr>
          <p:cNvSpPr txBox="1">
            <a:spLocks/>
          </p:cNvSpPr>
          <p:nvPr/>
        </p:nvSpPr>
        <p:spPr>
          <a:xfrm>
            <a:off x="5546050" y="656303"/>
            <a:ext cx="5990982" cy="23380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000"/>
              <a:buFont typeface="Arial"/>
              <a:buNone/>
              <a:defRPr sz="6000" b="1" i="0" u="none" strike="noStrike" cap="none" spc="-50" baseline="0">
                <a:solidFill>
                  <a:srgbClr val="FFFFFF"/>
                </a:solidFill>
                <a:latin typeface="Calibre Medium" panose="020B0603030202060203" pitchFamily="34" charset="77"/>
                <a:ea typeface="Arial"/>
                <a:cs typeface="Arial"/>
                <a:sym typeface="Arial"/>
              </a:defRPr>
            </a:lvl1pPr>
            <a:lvl2pPr marR="0" lvl="1" algn="ctr" rtl="0">
              <a:lnSpc>
                <a:spcPct val="100000"/>
              </a:lnSpc>
              <a:spcBef>
                <a:spcPts val="0"/>
              </a:spcBef>
              <a:spcAft>
                <a:spcPts val="0"/>
              </a:spcAft>
              <a:buClr>
                <a:srgbClr val="FFFFFF"/>
              </a:buClr>
              <a:buSzPts val="5200"/>
              <a:buFont typeface="Arial"/>
              <a:buNone/>
              <a:defRPr sz="6933" b="1" i="0" u="none" strike="noStrike" cap="none">
                <a:solidFill>
                  <a:srgbClr val="FFFFFF"/>
                </a:solidFill>
                <a:latin typeface="Arial"/>
                <a:ea typeface="Arial"/>
                <a:cs typeface="Arial"/>
                <a:sym typeface="Arial"/>
              </a:defRPr>
            </a:lvl2pPr>
            <a:lvl3pPr marR="0" lvl="2" algn="ctr" rtl="0">
              <a:lnSpc>
                <a:spcPct val="100000"/>
              </a:lnSpc>
              <a:spcBef>
                <a:spcPts val="0"/>
              </a:spcBef>
              <a:spcAft>
                <a:spcPts val="0"/>
              </a:spcAft>
              <a:buClr>
                <a:srgbClr val="FFFFFF"/>
              </a:buClr>
              <a:buSzPts val="5200"/>
              <a:buFont typeface="Arial"/>
              <a:buNone/>
              <a:defRPr sz="6933" b="1" i="0" u="none" strike="noStrike" cap="none">
                <a:solidFill>
                  <a:srgbClr val="FFFFFF"/>
                </a:solidFill>
                <a:latin typeface="Arial"/>
                <a:ea typeface="Arial"/>
                <a:cs typeface="Arial"/>
                <a:sym typeface="Arial"/>
              </a:defRPr>
            </a:lvl3pPr>
            <a:lvl4pPr marR="0" lvl="3" algn="ctr" rtl="0">
              <a:lnSpc>
                <a:spcPct val="100000"/>
              </a:lnSpc>
              <a:spcBef>
                <a:spcPts val="0"/>
              </a:spcBef>
              <a:spcAft>
                <a:spcPts val="0"/>
              </a:spcAft>
              <a:buClr>
                <a:srgbClr val="FFFFFF"/>
              </a:buClr>
              <a:buSzPts val="5200"/>
              <a:buFont typeface="Arial"/>
              <a:buNone/>
              <a:defRPr sz="6933" b="1" i="0" u="none" strike="noStrike" cap="none">
                <a:solidFill>
                  <a:srgbClr val="FFFFFF"/>
                </a:solidFill>
                <a:latin typeface="Arial"/>
                <a:ea typeface="Arial"/>
                <a:cs typeface="Arial"/>
                <a:sym typeface="Arial"/>
              </a:defRPr>
            </a:lvl4pPr>
            <a:lvl5pPr marR="0" lvl="4" algn="ctr" rtl="0">
              <a:lnSpc>
                <a:spcPct val="100000"/>
              </a:lnSpc>
              <a:spcBef>
                <a:spcPts val="0"/>
              </a:spcBef>
              <a:spcAft>
                <a:spcPts val="0"/>
              </a:spcAft>
              <a:buClr>
                <a:srgbClr val="FFFFFF"/>
              </a:buClr>
              <a:buSzPts val="5200"/>
              <a:buFont typeface="Arial"/>
              <a:buNone/>
              <a:defRPr sz="6933" b="1" i="0" u="none" strike="noStrike" cap="none">
                <a:solidFill>
                  <a:srgbClr val="FFFFFF"/>
                </a:solidFill>
                <a:latin typeface="Arial"/>
                <a:ea typeface="Arial"/>
                <a:cs typeface="Arial"/>
                <a:sym typeface="Arial"/>
              </a:defRPr>
            </a:lvl5pPr>
            <a:lvl6pPr marR="0" lvl="5" algn="ctr" rtl="0">
              <a:lnSpc>
                <a:spcPct val="100000"/>
              </a:lnSpc>
              <a:spcBef>
                <a:spcPts val="0"/>
              </a:spcBef>
              <a:spcAft>
                <a:spcPts val="0"/>
              </a:spcAft>
              <a:buClr>
                <a:srgbClr val="FFFFFF"/>
              </a:buClr>
              <a:buSzPts val="5200"/>
              <a:buFont typeface="Arial"/>
              <a:buNone/>
              <a:defRPr sz="6933" b="1" i="0" u="none" strike="noStrike" cap="none">
                <a:solidFill>
                  <a:srgbClr val="FFFFFF"/>
                </a:solidFill>
                <a:latin typeface="Arial"/>
                <a:ea typeface="Arial"/>
                <a:cs typeface="Arial"/>
                <a:sym typeface="Arial"/>
              </a:defRPr>
            </a:lvl6pPr>
            <a:lvl7pPr marR="0" lvl="6" algn="ctr" rtl="0">
              <a:lnSpc>
                <a:spcPct val="100000"/>
              </a:lnSpc>
              <a:spcBef>
                <a:spcPts val="0"/>
              </a:spcBef>
              <a:spcAft>
                <a:spcPts val="0"/>
              </a:spcAft>
              <a:buClr>
                <a:srgbClr val="FFFFFF"/>
              </a:buClr>
              <a:buSzPts val="5200"/>
              <a:buFont typeface="Arial"/>
              <a:buNone/>
              <a:defRPr sz="6933" b="1" i="0" u="none" strike="noStrike" cap="none">
                <a:solidFill>
                  <a:srgbClr val="FFFFFF"/>
                </a:solidFill>
                <a:latin typeface="Arial"/>
                <a:ea typeface="Arial"/>
                <a:cs typeface="Arial"/>
                <a:sym typeface="Arial"/>
              </a:defRPr>
            </a:lvl7pPr>
            <a:lvl8pPr marR="0" lvl="7" algn="ctr" rtl="0">
              <a:lnSpc>
                <a:spcPct val="100000"/>
              </a:lnSpc>
              <a:spcBef>
                <a:spcPts val="0"/>
              </a:spcBef>
              <a:spcAft>
                <a:spcPts val="0"/>
              </a:spcAft>
              <a:buClr>
                <a:srgbClr val="FFFFFF"/>
              </a:buClr>
              <a:buSzPts val="5200"/>
              <a:buFont typeface="Arial"/>
              <a:buNone/>
              <a:defRPr sz="6933" b="1" i="0" u="none" strike="noStrike" cap="none">
                <a:solidFill>
                  <a:srgbClr val="FFFFFF"/>
                </a:solidFill>
                <a:latin typeface="Arial"/>
                <a:ea typeface="Arial"/>
                <a:cs typeface="Arial"/>
                <a:sym typeface="Arial"/>
              </a:defRPr>
            </a:lvl8pPr>
            <a:lvl9pPr marR="0" lvl="8" algn="ctr" rtl="0">
              <a:lnSpc>
                <a:spcPct val="100000"/>
              </a:lnSpc>
              <a:spcBef>
                <a:spcPts val="0"/>
              </a:spcBef>
              <a:spcAft>
                <a:spcPts val="0"/>
              </a:spcAft>
              <a:buClr>
                <a:srgbClr val="FFFFFF"/>
              </a:buClr>
              <a:buSzPts val="5200"/>
              <a:buFont typeface="Arial"/>
              <a:buNone/>
              <a:defRPr sz="6933" b="1" i="0" u="none" strike="noStrike" cap="none">
                <a:solidFill>
                  <a:srgbClr val="FFFFFF"/>
                </a:solidFill>
                <a:latin typeface="Arial"/>
                <a:ea typeface="Arial"/>
                <a:cs typeface="Arial"/>
                <a:sym typeface="Arial"/>
              </a:defRPr>
            </a:lvl9pPr>
          </a:lstStyle>
          <a:p>
            <a:r>
              <a:rPr lang="en-US" kern="0" dirty="0">
                <a:latin typeface="Arial"/>
              </a:rPr>
              <a:t>What we do:</a:t>
            </a:r>
            <a:br>
              <a:rPr lang="en-US" kern="0" dirty="0">
                <a:latin typeface="Arial" panose="020B0604020202020204" pitchFamily="34" charset="0"/>
                <a:cs typeface="Arial" panose="020B0604020202020204" pitchFamily="34" charset="0"/>
              </a:rPr>
            </a:br>
            <a:endParaRPr lang="en-US" b="0" kern="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72C59B8-A5E7-E001-3584-E43A70457DB0}"/>
              </a:ext>
            </a:extLst>
          </p:cNvPr>
          <p:cNvSpPr>
            <a:spLocks noGrp="1"/>
          </p:cNvSpPr>
          <p:nvPr>
            <p:ph type="subTitle" idx="1"/>
          </p:nvPr>
        </p:nvSpPr>
        <p:spPr>
          <a:xfrm>
            <a:off x="1234843" y="2723987"/>
            <a:ext cx="9722313" cy="3292483"/>
          </a:xfrm>
        </p:spPr>
        <p:txBody>
          <a:bodyPr/>
          <a:lstStyle/>
          <a:p>
            <a:pPr marL="0" marR="0" lvl="0" indent="0" algn="l" rtl="0">
              <a:lnSpc>
                <a:spcPct val="120000"/>
              </a:lnSpc>
              <a:spcBef>
                <a:spcPts val="1000"/>
              </a:spcBef>
              <a:spcAft>
                <a:spcPts val="0"/>
              </a:spcAft>
              <a:buNone/>
            </a:pPr>
            <a:r>
              <a:rPr lang="en-GB" sz="1800" b="0" i="0" u="none" strike="noStrike" cap="none" dirty="0">
                <a:solidFill>
                  <a:schemeClr val="tx1"/>
                </a:solidFill>
                <a:highlight>
                  <a:srgbClr val="FFFF00"/>
                </a:highlight>
                <a:latin typeface="Arial"/>
                <a:ea typeface="Arial"/>
                <a:cs typeface="Arial"/>
                <a:sym typeface="Arial"/>
              </a:rPr>
              <a:t>(NB. This is your space to tell people who you are, see notes below.)</a:t>
            </a:r>
            <a:endParaRPr lang="en-GB" sz="2400" dirty="0">
              <a:solidFill>
                <a:schemeClr val="tx1"/>
              </a:solidFill>
              <a:highlight>
                <a:srgbClr val="FFFF00"/>
              </a:highlight>
              <a:latin typeface="Arial"/>
            </a:endParaRPr>
          </a:p>
          <a:p>
            <a:pPr marL="0" marR="0" lvl="0" indent="0" algn="l" rtl="0">
              <a:lnSpc>
                <a:spcPct val="120000"/>
              </a:lnSpc>
              <a:spcBef>
                <a:spcPts val="1000"/>
              </a:spcBef>
              <a:spcAft>
                <a:spcPts val="0"/>
              </a:spcAft>
              <a:buNone/>
            </a:pPr>
            <a:endParaRPr lang="en-GB" sz="1800" b="0" i="0" u="none" strike="noStrike" cap="none" dirty="0">
              <a:solidFill>
                <a:schemeClr val="tx1"/>
              </a:solidFill>
              <a:highlight>
                <a:srgbClr val="FFFF00"/>
              </a:highlight>
              <a:latin typeface="Arial"/>
              <a:ea typeface="Arial"/>
              <a:cs typeface="Arial"/>
              <a:sym typeface="Arial"/>
            </a:endParaRPr>
          </a:p>
          <a:p>
            <a:pPr marL="0" marR="0" lvl="0" indent="0" algn="l" rtl="0">
              <a:lnSpc>
                <a:spcPct val="120000"/>
              </a:lnSpc>
              <a:spcBef>
                <a:spcPts val="1000"/>
              </a:spcBef>
              <a:spcAft>
                <a:spcPts val="0"/>
              </a:spcAft>
              <a:buNone/>
            </a:pPr>
            <a:r>
              <a:rPr lang="en-GB" sz="1800" b="0" i="0" u="none" strike="noStrike" cap="none" dirty="0">
                <a:solidFill>
                  <a:schemeClr val="tx1"/>
                </a:solidFill>
                <a:highlight>
                  <a:srgbClr val="FFFF00"/>
                </a:highlight>
                <a:latin typeface="Arial"/>
                <a:ea typeface="Arial"/>
                <a:cs typeface="Arial"/>
                <a:sym typeface="Arial"/>
              </a:rPr>
              <a:t>SLIDE FOR AGENCIES/COMPANIES ONLY</a:t>
            </a:r>
            <a:endParaRPr lang="en-GB" sz="2400" dirty="0">
              <a:solidFill>
                <a:schemeClr val="tx1"/>
              </a:solidFill>
              <a:highlight>
                <a:srgbClr val="FFFF00"/>
              </a:highlight>
              <a:latin typeface="Arial"/>
            </a:endParaRPr>
          </a:p>
          <a:p>
            <a:pPr marL="0" indent="0">
              <a:lnSpc>
                <a:spcPct val="120000"/>
              </a:lnSpc>
              <a:spcBef>
                <a:spcPts val="1000"/>
              </a:spcBef>
            </a:pPr>
            <a:r>
              <a:rPr lang="en-GB" sz="1800" b="0" i="0" u="none" strike="noStrike" cap="none" dirty="0">
                <a:solidFill>
                  <a:schemeClr val="tx1"/>
                </a:solidFill>
                <a:highlight>
                  <a:srgbClr val="FFFF00"/>
                </a:highlight>
                <a:latin typeface="Arial"/>
                <a:ea typeface="Arial"/>
                <a:cs typeface="Arial"/>
                <a:sym typeface="Arial"/>
              </a:rPr>
              <a:t>In this section, please include more about who you are, what you specialise in, some of the clients you </a:t>
            </a:r>
            <a:r>
              <a:rPr lang="en-GB" sz="1800" dirty="0">
                <a:solidFill>
                  <a:schemeClr val="tx1"/>
                </a:solidFill>
                <a:highlight>
                  <a:srgbClr val="FFFF00"/>
                </a:highlight>
                <a:latin typeface="Arial"/>
              </a:rPr>
              <a:t>work with</a:t>
            </a:r>
            <a:r>
              <a:rPr lang="en-GB" sz="1800" b="0" i="0" u="none" strike="noStrike" cap="none" dirty="0">
                <a:solidFill>
                  <a:schemeClr val="tx1"/>
                </a:solidFill>
                <a:highlight>
                  <a:srgbClr val="FFFF00"/>
                </a:highlight>
                <a:latin typeface="Arial"/>
                <a:ea typeface="Arial"/>
                <a:cs typeface="Arial"/>
                <a:sym typeface="Arial"/>
              </a:rPr>
              <a:t>, some of the work you have done and any other fun facts about your company. Please include an agency/company showreel or video of applicable (please keep this to a maximum of two minutes).</a:t>
            </a:r>
            <a:endParaRPr lang="en-GB" sz="2400" dirty="0">
              <a:solidFill>
                <a:schemeClr val="tx1"/>
              </a:solidFill>
              <a:highlight>
                <a:srgbClr val="FFFF00"/>
              </a:highlight>
              <a:latin typeface="Arial"/>
            </a:endParaRPr>
          </a:p>
          <a:p>
            <a:endParaRPr lang="en-US" sz="1600" dirty="0">
              <a:latin typeface="Arial" panose="020B0604020202020204" pitchFamily="34" charset="0"/>
              <a:cs typeface="Arial" panose="020B0604020202020204" pitchFamily="34" charset="0"/>
            </a:endParaRPr>
          </a:p>
        </p:txBody>
      </p:sp>
      <p:sp>
        <p:nvSpPr>
          <p:cNvPr id="4" name="Google Shape;853;p15">
            <a:extLst>
              <a:ext uri="{FF2B5EF4-FFF2-40B4-BE49-F238E27FC236}">
                <a16:creationId xmlns:a16="http://schemas.microsoft.com/office/drawing/2014/main" id="{900BB92B-F028-CE28-FEB8-D892D9ECF51B}"/>
              </a:ext>
            </a:extLst>
          </p:cNvPr>
          <p:cNvSpPr txBox="1">
            <a:spLocks/>
          </p:cNvSpPr>
          <p:nvPr/>
        </p:nvSpPr>
        <p:spPr>
          <a:xfrm>
            <a:off x="8601220" y="6119813"/>
            <a:ext cx="333887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rPr>
              <a:t>BIMA.co.uk | #DigitalDay23</a:t>
            </a:r>
          </a:p>
        </p:txBody>
      </p:sp>
      <p:pic>
        <p:nvPicPr>
          <p:cNvPr id="5" name="Picture 4">
            <a:extLst>
              <a:ext uri="{FF2B5EF4-FFF2-40B4-BE49-F238E27FC236}">
                <a16:creationId xmlns:a16="http://schemas.microsoft.com/office/drawing/2014/main" id="{2DB6DA6D-8BBA-C20D-420D-804214E5F588}"/>
              </a:ext>
            </a:extLst>
          </p:cNvPr>
          <p:cNvPicPr>
            <a:picLocks noChangeAspect="1"/>
          </p:cNvPicPr>
          <p:nvPr/>
        </p:nvPicPr>
        <p:blipFill>
          <a:blip r:embed="rId2"/>
          <a:stretch>
            <a:fillRect/>
          </a:stretch>
        </p:blipFill>
        <p:spPr>
          <a:xfrm>
            <a:off x="8688080" y="5852680"/>
            <a:ext cx="3119816" cy="327581"/>
          </a:xfrm>
          <a:prstGeom prst="rect">
            <a:avLst/>
          </a:prstGeom>
        </p:spPr>
      </p:pic>
    </p:spTree>
    <p:extLst>
      <p:ext uri="{BB962C8B-B14F-4D97-AF65-F5344CB8AC3E}">
        <p14:creationId xmlns:p14="http://schemas.microsoft.com/office/powerpoint/2010/main" val="847765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90876D2-7BC3-2687-408F-DE975B8997F0}"/>
              </a:ext>
            </a:extLst>
          </p:cNvPr>
          <p:cNvSpPr>
            <a:spLocks noGrp="1"/>
          </p:cNvSpPr>
          <p:nvPr>
            <p:ph type="title"/>
          </p:nvPr>
        </p:nvSpPr>
        <p:spPr>
          <a:xfrm>
            <a:off x="3710940" y="2566555"/>
            <a:ext cx="8423236" cy="991872"/>
          </a:xfrm>
        </p:spPr>
        <p:txBody>
          <a:bodyPr/>
          <a:lstStyle/>
          <a:p>
            <a:pPr algn="ctr"/>
            <a:r>
              <a:rPr lang="en-US" sz="4800">
                <a:latin typeface="Arial"/>
              </a:rPr>
              <a:t>15 MINUTES REMAINING</a:t>
            </a:r>
          </a:p>
        </p:txBody>
      </p:sp>
    </p:spTree>
    <p:extLst>
      <p:ext uri="{BB962C8B-B14F-4D97-AF65-F5344CB8AC3E}">
        <p14:creationId xmlns:p14="http://schemas.microsoft.com/office/powerpoint/2010/main" val="3016832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90876D2-7BC3-2687-408F-DE975B8997F0}"/>
              </a:ext>
            </a:extLst>
          </p:cNvPr>
          <p:cNvSpPr>
            <a:spLocks noGrp="1"/>
          </p:cNvSpPr>
          <p:nvPr>
            <p:ph type="title"/>
          </p:nvPr>
        </p:nvSpPr>
        <p:spPr>
          <a:xfrm>
            <a:off x="3829473" y="4090555"/>
            <a:ext cx="8423236" cy="991872"/>
          </a:xfrm>
        </p:spPr>
        <p:txBody>
          <a:bodyPr/>
          <a:lstStyle/>
          <a:p>
            <a:pPr algn="ctr"/>
            <a:r>
              <a:rPr lang="en-US" sz="4800">
                <a:latin typeface="Arial"/>
              </a:rPr>
              <a:t>TIME TO PRESENT</a:t>
            </a:r>
            <a:br>
              <a:rPr lang="en-US" sz="4800">
                <a:latin typeface="Arial"/>
              </a:rPr>
            </a:br>
            <a:br>
              <a:rPr lang="en-US" sz="4800">
                <a:latin typeface="Arial"/>
              </a:rPr>
            </a:br>
            <a:br>
              <a:rPr lang="en-US" sz="4800">
                <a:latin typeface="Arial"/>
              </a:rPr>
            </a:br>
            <a:r>
              <a:rPr lang="en-US" sz="4800">
                <a:latin typeface="Arial"/>
              </a:rPr>
              <a:t>GOOD LUCK!</a:t>
            </a:r>
          </a:p>
        </p:txBody>
      </p:sp>
    </p:spTree>
    <p:extLst>
      <p:ext uri="{BB962C8B-B14F-4D97-AF65-F5344CB8AC3E}">
        <p14:creationId xmlns:p14="http://schemas.microsoft.com/office/powerpoint/2010/main" val="1770250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F1D14-D7D8-B9A0-C977-91592E617A0B}"/>
              </a:ext>
            </a:extLst>
          </p:cNvPr>
          <p:cNvSpPr>
            <a:spLocks noGrp="1"/>
          </p:cNvSpPr>
          <p:nvPr>
            <p:ph type="ctrTitle"/>
          </p:nvPr>
        </p:nvSpPr>
        <p:spPr>
          <a:xfrm>
            <a:off x="1234843" y="3446081"/>
            <a:ext cx="9722313" cy="1327200"/>
          </a:xfrm>
        </p:spPr>
        <p:txBody>
          <a:bodyPr/>
          <a:lstStyle/>
          <a:p>
            <a:r>
              <a:rPr lang="en-US" sz="4000" dirty="0"/>
              <a:t>8</a:t>
            </a:r>
            <a:r>
              <a:rPr lang="en-US" sz="4000" baseline="30000" dirty="0"/>
              <a:t>th</a:t>
            </a:r>
            <a:r>
              <a:rPr lang="en-US" sz="4000" dirty="0"/>
              <a:t> November 2023</a:t>
            </a:r>
          </a:p>
        </p:txBody>
      </p:sp>
      <p:sp>
        <p:nvSpPr>
          <p:cNvPr id="3" name="Subtitle 2">
            <a:extLst>
              <a:ext uri="{FF2B5EF4-FFF2-40B4-BE49-F238E27FC236}">
                <a16:creationId xmlns:a16="http://schemas.microsoft.com/office/drawing/2014/main" id="{21F756DA-178C-019B-E262-277668DC2681}"/>
              </a:ext>
            </a:extLst>
          </p:cNvPr>
          <p:cNvSpPr>
            <a:spLocks noGrp="1"/>
          </p:cNvSpPr>
          <p:nvPr>
            <p:ph type="subTitle" idx="1"/>
          </p:nvPr>
        </p:nvSpPr>
        <p:spPr>
          <a:xfrm>
            <a:off x="1340692" y="5110424"/>
            <a:ext cx="2541761" cy="327582"/>
          </a:xfrm>
        </p:spPr>
        <p:txBody>
          <a:bodyPr/>
          <a:lstStyle/>
          <a:p>
            <a:r>
              <a:rPr lang="en-US" sz="1600"/>
              <a:t>In partnership with</a:t>
            </a:r>
          </a:p>
        </p:txBody>
      </p:sp>
      <p:pic>
        <p:nvPicPr>
          <p:cNvPr id="8" name="Picture Placeholder 7">
            <a:extLst>
              <a:ext uri="{FF2B5EF4-FFF2-40B4-BE49-F238E27FC236}">
                <a16:creationId xmlns:a16="http://schemas.microsoft.com/office/drawing/2014/main" id="{92292601-07DF-FBF4-817C-ABF525A2734D}"/>
              </a:ext>
            </a:extLst>
          </p:cNvPr>
          <p:cNvPicPr>
            <a:picLocks noGrp="1" noChangeAspect="1"/>
          </p:cNvPicPr>
          <p:nvPr>
            <p:ph type="pic" sz="quarter" idx="10"/>
          </p:nvPr>
        </p:nvPicPr>
        <p:blipFill>
          <a:blip r:embed="rId3"/>
          <a:srcRect l="22569" r="22569"/>
          <a:stretch/>
        </p:blipFill>
        <p:spPr>
          <a:xfrm>
            <a:off x="8442324" y="612775"/>
            <a:ext cx="3146425" cy="3141557"/>
          </a:xfrm>
        </p:spPr>
      </p:pic>
      <p:sp>
        <p:nvSpPr>
          <p:cNvPr id="5" name="Google Shape;853;p15">
            <a:extLst>
              <a:ext uri="{FF2B5EF4-FFF2-40B4-BE49-F238E27FC236}">
                <a16:creationId xmlns:a16="http://schemas.microsoft.com/office/drawing/2014/main" id="{54BF4ABB-5C33-1C88-4073-66E6D4665455}"/>
              </a:ext>
            </a:extLst>
          </p:cNvPr>
          <p:cNvSpPr txBox="1">
            <a:spLocks/>
          </p:cNvSpPr>
          <p:nvPr/>
        </p:nvSpPr>
        <p:spPr>
          <a:xfrm>
            <a:off x="8613130" y="6119813"/>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#DigitalDay23</a:t>
            </a:r>
          </a:p>
        </p:txBody>
      </p:sp>
      <p:pic>
        <p:nvPicPr>
          <p:cNvPr id="4" name="Picture 3" descr="A picture containing text, clipart, tableware&#10;&#10;Description automatically generated">
            <a:extLst>
              <a:ext uri="{FF2B5EF4-FFF2-40B4-BE49-F238E27FC236}">
                <a16:creationId xmlns:a16="http://schemas.microsoft.com/office/drawing/2014/main" id="{1F7D1B54-FCD0-B5EA-72CC-845F20789EFE}"/>
              </a:ext>
            </a:extLst>
          </p:cNvPr>
          <p:cNvPicPr>
            <a:picLocks noChangeAspect="1"/>
          </p:cNvPicPr>
          <p:nvPr/>
        </p:nvPicPr>
        <p:blipFill>
          <a:blip r:embed="rId4"/>
          <a:stretch>
            <a:fillRect/>
          </a:stretch>
        </p:blipFill>
        <p:spPr>
          <a:xfrm>
            <a:off x="1340690" y="5754059"/>
            <a:ext cx="1820640" cy="641185"/>
          </a:xfrm>
          <a:prstGeom prst="rect">
            <a:avLst/>
          </a:prstGeom>
        </p:spPr>
      </p:pic>
      <p:sp>
        <p:nvSpPr>
          <p:cNvPr id="10" name="Subtitle 2">
            <a:extLst>
              <a:ext uri="{FF2B5EF4-FFF2-40B4-BE49-F238E27FC236}">
                <a16:creationId xmlns:a16="http://schemas.microsoft.com/office/drawing/2014/main" id="{6AE76B46-0B3E-A517-D59B-0270EEC0872F}"/>
              </a:ext>
            </a:extLst>
          </p:cNvPr>
          <p:cNvSpPr txBox="1">
            <a:spLocks/>
          </p:cNvSpPr>
          <p:nvPr/>
        </p:nvSpPr>
        <p:spPr>
          <a:xfrm>
            <a:off x="3704139" y="5110424"/>
            <a:ext cx="2541761" cy="327582"/>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FFFFFF"/>
              </a:buClr>
              <a:buSzPts val="2500"/>
              <a:buFont typeface="Arial"/>
              <a:buNone/>
              <a:defRPr sz="2800" b="0" i="0" u="none" strike="noStrike" cap="none">
                <a:solidFill>
                  <a:srgbClr val="FFFFFF"/>
                </a:solidFill>
                <a:latin typeface="Calibre Medium" panose="020B0603030202060203" pitchFamily="34" charset="77"/>
                <a:ea typeface="Arial"/>
                <a:cs typeface="Arial"/>
                <a:sym typeface="Arial"/>
              </a:defRPr>
            </a:lvl1pPr>
            <a:lvl2pPr marL="914400" marR="0" lvl="1"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2pPr>
            <a:lvl3pPr marL="1371600" marR="0" lvl="2"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3pPr>
            <a:lvl4pPr marL="1828800" marR="0" lvl="3"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4pPr>
            <a:lvl5pPr marL="2286000" marR="0" lvl="4"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5pPr>
            <a:lvl6pPr marL="2743200" marR="0" lvl="5"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6pPr>
            <a:lvl7pPr marL="3200400" marR="0" lvl="6"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7pPr>
            <a:lvl8pPr marL="3657600" marR="0" lvl="7"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8pPr>
            <a:lvl9pPr marL="4114800" marR="0" lvl="8"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9pPr>
          </a:lstStyle>
          <a:p>
            <a:r>
              <a:rPr lang="en-US" sz="1600" kern="0"/>
              <a:t>And thanks to</a:t>
            </a:r>
          </a:p>
        </p:txBody>
      </p:sp>
      <p:pic>
        <p:nvPicPr>
          <p:cNvPr id="11" name="Picture 10">
            <a:extLst>
              <a:ext uri="{FF2B5EF4-FFF2-40B4-BE49-F238E27FC236}">
                <a16:creationId xmlns:a16="http://schemas.microsoft.com/office/drawing/2014/main" id="{A13587D7-1EC9-44B0-74DE-5983A2FA5752}"/>
              </a:ext>
            </a:extLst>
          </p:cNvPr>
          <p:cNvPicPr>
            <a:picLocks noChangeAspect="1"/>
          </p:cNvPicPr>
          <p:nvPr/>
        </p:nvPicPr>
        <p:blipFill>
          <a:blip r:embed="rId5"/>
          <a:srcRect/>
          <a:stretch/>
        </p:blipFill>
        <p:spPr>
          <a:xfrm>
            <a:off x="3783740" y="5775149"/>
            <a:ext cx="1191279" cy="501329"/>
          </a:xfrm>
          <a:prstGeom prst="rect">
            <a:avLst/>
          </a:prstGeom>
        </p:spPr>
      </p:pic>
      <p:pic>
        <p:nvPicPr>
          <p:cNvPr id="7" name="Picture 6" descr="A black and white logo&#10;&#10;Description automatically generated">
            <a:extLst>
              <a:ext uri="{FF2B5EF4-FFF2-40B4-BE49-F238E27FC236}">
                <a16:creationId xmlns:a16="http://schemas.microsoft.com/office/drawing/2014/main" id="{9D214E3F-BE32-7A98-4BA9-EF8FC8017D0D}"/>
              </a:ext>
            </a:extLst>
          </p:cNvPr>
          <p:cNvPicPr>
            <a:picLocks noChangeAspect="1"/>
          </p:cNvPicPr>
          <p:nvPr/>
        </p:nvPicPr>
        <p:blipFill>
          <a:blip r:embed="rId6"/>
          <a:stretch>
            <a:fillRect/>
          </a:stretch>
        </p:blipFill>
        <p:spPr>
          <a:xfrm>
            <a:off x="6890108" y="5764867"/>
            <a:ext cx="344682" cy="344682"/>
          </a:xfrm>
          <a:prstGeom prst="rect">
            <a:avLst/>
          </a:prstGeom>
        </p:spPr>
      </p:pic>
      <p:pic>
        <p:nvPicPr>
          <p:cNvPr id="9" name="Picture 8" descr="A white x on a black background&#10;&#10;Description automatically generated">
            <a:extLst>
              <a:ext uri="{FF2B5EF4-FFF2-40B4-BE49-F238E27FC236}">
                <a16:creationId xmlns:a16="http://schemas.microsoft.com/office/drawing/2014/main" id="{1C18F651-4CB1-C7F8-AB80-FFB681C2F65A}"/>
              </a:ext>
            </a:extLst>
          </p:cNvPr>
          <p:cNvPicPr>
            <a:picLocks noChangeAspect="1"/>
          </p:cNvPicPr>
          <p:nvPr/>
        </p:nvPicPr>
        <p:blipFill>
          <a:blip r:embed="rId7"/>
          <a:stretch>
            <a:fillRect/>
          </a:stretch>
        </p:blipFill>
        <p:spPr>
          <a:xfrm>
            <a:off x="8422250" y="5765027"/>
            <a:ext cx="337079" cy="344522"/>
          </a:xfrm>
          <a:prstGeom prst="rect">
            <a:avLst/>
          </a:prstGeom>
        </p:spPr>
      </p:pic>
      <p:pic>
        <p:nvPicPr>
          <p:cNvPr id="12" name="Picture 11" descr="A logo of a camera&#10;&#10;Description automatically generated">
            <a:extLst>
              <a:ext uri="{FF2B5EF4-FFF2-40B4-BE49-F238E27FC236}">
                <a16:creationId xmlns:a16="http://schemas.microsoft.com/office/drawing/2014/main" id="{8CECAF1B-26FC-DE10-E476-F4B8FF4F0943}"/>
              </a:ext>
            </a:extLst>
          </p:cNvPr>
          <p:cNvPicPr>
            <a:picLocks noChangeAspect="1"/>
          </p:cNvPicPr>
          <p:nvPr/>
        </p:nvPicPr>
        <p:blipFill>
          <a:blip r:embed="rId8"/>
          <a:stretch>
            <a:fillRect/>
          </a:stretch>
        </p:blipFill>
        <p:spPr>
          <a:xfrm>
            <a:off x="9917909" y="5753899"/>
            <a:ext cx="344682" cy="344522"/>
          </a:xfrm>
          <a:prstGeom prst="rect">
            <a:avLst/>
          </a:prstGeom>
        </p:spPr>
      </p:pic>
      <p:sp>
        <p:nvSpPr>
          <p:cNvPr id="13" name="TextBox 12">
            <a:extLst>
              <a:ext uri="{FF2B5EF4-FFF2-40B4-BE49-F238E27FC236}">
                <a16:creationId xmlns:a16="http://schemas.microsoft.com/office/drawing/2014/main" id="{54EF336D-7FAD-C040-D023-B8C12B367BD4}"/>
              </a:ext>
            </a:extLst>
          </p:cNvPr>
          <p:cNvSpPr txBox="1"/>
          <p:nvPr/>
        </p:nvSpPr>
        <p:spPr>
          <a:xfrm>
            <a:off x="7217695" y="5757982"/>
            <a:ext cx="1047104" cy="338554"/>
          </a:xfrm>
          <a:prstGeom prst="rect">
            <a:avLst/>
          </a:prstGeom>
          <a:noFill/>
        </p:spPr>
        <p:txBody>
          <a:bodyPr wrap="square" rtlCol="0">
            <a:spAutoFit/>
          </a:bodyPr>
          <a:lstStyle/>
          <a:p>
            <a:r>
              <a:rPr lang="en-GB" sz="1600" dirty="0">
                <a:solidFill>
                  <a:schemeClr val="bg1"/>
                </a:solidFill>
              </a:rPr>
              <a:t>@BIMA</a:t>
            </a:r>
          </a:p>
        </p:txBody>
      </p:sp>
      <p:sp>
        <p:nvSpPr>
          <p:cNvPr id="14" name="TextBox 13">
            <a:extLst>
              <a:ext uri="{FF2B5EF4-FFF2-40B4-BE49-F238E27FC236}">
                <a16:creationId xmlns:a16="http://schemas.microsoft.com/office/drawing/2014/main" id="{1E620CFF-B0B9-2ED3-8F44-F35020C0285D}"/>
              </a:ext>
            </a:extLst>
          </p:cNvPr>
          <p:cNvSpPr txBox="1"/>
          <p:nvPr/>
        </p:nvSpPr>
        <p:spPr>
          <a:xfrm>
            <a:off x="8725139" y="5757982"/>
            <a:ext cx="1047104" cy="338554"/>
          </a:xfrm>
          <a:prstGeom prst="rect">
            <a:avLst/>
          </a:prstGeom>
          <a:noFill/>
        </p:spPr>
        <p:txBody>
          <a:bodyPr wrap="square" rtlCol="0">
            <a:spAutoFit/>
          </a:bodyPr>
          <a:lstStyle/>
          <a:p>
            <a:r>
              <a:rPr lang="en-GB" sz="1600" dirty="0">
                <a:solidFill>
                  <a:schemeClr val="bg1"/>
                </a:solidFill>
              </a:rPr>
              <a:t>@BIMA</a:t>
            </a:r>
          </a:p>
        </p:txBody>
      </p:sp>
      <p:sp>
        <p:nvSpPr>
          <p:cNvPr id="15" name="TextBox 14">
            <a:extLst>
              <a:ext uri="{FF2B5EF4-FFF2-40B4-BE49-F238E27FC236}">
                <a16:creationId xmlns:a16="http://schemas.microsoft.com/office/drawing/2014/main" id="{E34166D6-52C8-2421-738D-3BBF3E1B2033}"/>
              </a:ext>
            </a:extLst>
          </p:cNvPr>
          <p:cNvSpPr txBox="1"/>
          <p:nvPr/>
        </p:nvSpPr>
        <p:spPr>
          <a:xfrm>
            <a:off x="10262591" y="5754059"/>
            <a:ext cx="1694776" cy="338554"/>
          </a:xfrm>
          <a:prstGeom prst="rect">
            <a:avLst/>
          </a:prstGeom>
          <a:noFill/>
        </p:spPr>
        <p:txBody>
          <a:bodyPr wrap="square" rtlCol="0">
            <a:spAutoFit/>
          </a:bodyPr>
          <a:lstStyle/>
          <a:p>
            <a:r>
              <a:rPr lang="en-GB" sz="1600" dirty="0">
                <a:solidFill>
                  <a:schemeClr val="bg1"/>
                </a:solidFill>
              </a:rPr>
              <a:t>@bima_hq_</a:t>
            </a:r>
          </a:p>
        </p:txBody>
      </p:sp>
    </p:spTree>
    <p:extLst>
      <p:ext uri="{BB962C8B-B14F-4D97-AF65-F5344CB8AC3E}">
        <p14:creationId xmlns:p14="http://schemas.microsoft.com/office/powerpoint/2010/main" val="3222414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7FB16-F891-8C72-0D38-BF2EBDE591BE}"/>
              </a:ext>
            </a:extLst>
          </p:cNvPr>
          <p:cNvSpPr>
            <a:spLocks noGrp="1"/>
          </p:cNvSpPr>
          <p:nvPr>
            <p:ph type="title"/>
          </p:nvPr>
        </p:nvSpPr>
        <p:spPr>
          <a:xfrm>
            <a:off x="4604959" y="1371776"/>
            <a:ext cx="7314414" cy="2338086"/>
          </a:xfrm>
        </p:spPr>
        <p:txBody>
          <a:bodyPr/>
          <a:lstStyle/>
          <a:p>
            <a:r>
              <a:rPr lang="en-US" sz="5400" dirty="0">
                <a:latin typeface="Arial"/>
              </a:rPr>
              <a:t>WHAT IS DIGITAL?</a:t>
            </a:r>
            <a:endParaRPr lang="en-US" sz="5400" b="0" dirty="0">
              <a:latin typeface="Arial"/>
            </a:endParaRPr>
          </a:p>
        </p:txBody>
      </p:sp>
    </p:spTree>
    <p:extLst>
      <p:ext uri="{BB962C8B-B14F-4D97-AF65-F5344CB8AC3E}">
        <p14:creationId xmlns:p14="http://schemas.microsoft.com/office/powerpoint/2010/main" val="1356201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2B6F-8F94-58BC-BAC6-FA8C36EB4B38}"/>
              </a:ext>
            </a:extLst>
          </p:cNvPr>
          <p:cNvSpPr>
            <a:spLocks noGrp="1"/>
          </p:cNvSpPr>
          <p:nvPr>
            <p:ph type="title"/>
          </p:nvPr>
        </p:nvSpPr>
        <p:spPr>
          <a:xfrm>
            <a:off x="1657881" y="1026631"/>
            <a:ext cx="9592712" cy="1554960"/>
          </a:xfrm>
        </p:spPr>
        <p:txBody>
          <a:bodyPr/>
          <a:lstStyle/>
          <a:p>
            <a:r>
              <a:rPr lang="en-US" sz="5400">
                <a:solidFill>
                  <a:schemeClr val="tx1"/>
                </a:solidFill>
                <a:latin typeface="Arial"/>
              </a:rPr>
              <a:t>What’s Digital?</a:t>
            </a:r>
          </a:p>
        </p:txBody>
      </p:sp>
      <p:pic>
        <p:nvPicPr>
          <p:cNvPr id="4" name="Google Shape;879;p18">
            <a:extLst>
              <a:ext uri="{FF2B5EF4-FFF2-40B4-BE49-F238E27FC236}">
                <a16:creationId xmlns:a16="http://schemas.microsoft.com/office/drawing/2014/main" id="{11426AB4-9DD6-D31D-1DF8-3B84FCFCE004}"/>
              </a:ext>
            </a:extLst>
          </p:cNvPr>
          <p:cNvPicPr preferRelativeResize="0"/>
          <p:nvPr/>
        </p:nvPicPr>
        <p:blipFill rotWithShape="1">
          <a:blip r:embed="rId3">
            <a:alphaModFix/>
          </a:blip>
          <a:srcRect r="8525"/>
          <a:stretch/>
        </p:blipFill>
        <p:spPr>
          <a:xfrm>
            <a:off x="1017471" y="3321268"/>
            <a:ext cx="2536511" cy="2079623"/>
          </a:xfrm>
          <a:prstGeom prst="rect">
            <a:avLst/>
          </a:prstGeom>
          <a:noFill/>
          <a:ln>
            <a:noFill/>
          </a:ln>
        </p:spPr>
      </p:pic>
      <p:pic>
        <p:nvPicPr>
          <p:cNvPr id="6" name="Picture 5" descr="A picture containing text, indoor&#10;&#10;Description automatically generated">
            <a:extLst>
              <a:ext uri="{FF2B5EF4-FFF2-40B4-BE49-F238E27FC236}">
                <a16:creationId xmlns:a16="http://schemas.microsoft.com/office/drawing/2014/main" id="{7026CAF1-EFDB-368E-1B8C-971CC235D2B6}"/>
              </a:ext>
            </a:extLst>
          </p:cNvPr>
          <p:cNvPicPr>
            <a:picLocks noChangeAspect="1"/>
          </p:cNvPicPr>
          <p:nvPr/>
        </p:nvPicPr>
        <p:blipFill>
          <a:blip r:embed="rId4"/>
          <a:stretch>
            <a:fillRect/>
          </a:stretch>
        </p:blipFill>
        <p:spPr>
          <a:xfrm>
            <a:off x="3553983" y="3321266"/>
            <a:ext cx="2536511" cy="2079623"/>
          </a:xfrm>
          <a:prstGeom prst="rect">
            <a:avLst/>
          </a:prstGeom>
        </p:spPr>
      </p:pic>
      <p:pic>
        <p:nvPicPr>
          <p:cNvPr id="7" name="Google Shape;876;p18">
            <a:extLst>
              <a:ext uri="{FF2B5EF4-FFF2-40B4-BE49-F238E27FC236}">
                <a16:creationId xmlns:a16="http://schemas.microsoft.com/office/drawing/2014/main" id="{86952AAE-F131-0388-653F-4FA80437DDCE}"/>
              </a:ext>
            </a:extLst>
          </p:cNvPr>
          <p:cNvPicPr preferRelativeResize="0"/>
          <p:nvPr/>
        </p:nvPicPr>
        <p:blipFill rotWithShape="1">
          <a:blip r:embed="rId5">
            <a:alphaModFix/>
          </a:blip>
          <a:srcRect l="26008" t="3676" r="18901" b="5989"/>
          <a:stretch/>
        </p:blipFill>
        <p:spPr>
          <a:xfrm>
            <a:off x="6090494" y="3321267"/>
            <a:ext cx="2536512" cy="2079623"/>
          </a:xfrm>
          <a:prstGeom prst="rect">
            <a:avLst/>
          </a:prstGeom>
          <a:noFill/>
          <a:ln>
            <a:noFill/>
          </a:ln>
        </p:spPr>
      </p:pic>
      <p:pic>
        <p:nvPicPr>
          <p:cNvPr id="9" name="Picture 8" descr="Graphical user interface, application&#10;&#10;Description automatically generated">
            <a:extLst>
              <a:ext uri="{FF2B5EF4-FFF2-40B4-BE49-F238E27FC236}">
                <a16:creationId xmlns:a16="http://schemas.microsoft.com/office/drawing/2014/main" id="{B4A1DA66-1925-8E08-D346-DB02E89180E0}"/>
              </a:ext>
            </a:extLst>
          </p:cNvPr>
          <p:cNvPicPr>
            <a:picLocks noChangeAspect="1"/>
          </p:cNvPicPr>
          <p:nvPr/>
        </p:nvPicPr>
        <p:blipFill>
          <a:blip r:embed="rId6"/>
          <a:stretch>
            <a:fillRect/>
          </a:stretch>
        </p:blipFill>
        <p:spPr>
          <a:xfrm>
            <a:off x="8627004" y="3321267"/>
            <a:ext cx="2536511" cy="2079623"/>
          </a:xfrm>
          <a:prstGeom prst="rect">
            <a:avLst/>
          </a:prstGeom>
        </p:spPr>
      </p:pic>
    </p:spTree>
    <p:extLst>
      <p:ext uri="{BB962C8B-B14F-4D97-AF65-F5344CB8AC3E}">
        <p14:creationId xmlns:p14="http://schemas.microsoft.com/office/powerpoint/2010/main" val="2987721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2B6F-8F94-58BC-BAC6-FA8C36EB4B38}"/>
              </a:ext>
            </a:extLst>
          </p:cNvPr>
          <p:cNvSpPr>
            <a:spLocks noGrp="1"/>
          </p:cNvSpPr>
          <p:nvPr>
            <p:ph type="title"/>
          </p:nvPr>
        </p:nvSpPr>
        <p:spPr/>
        <p:txBody>
          <a:bodyPr/>
          <a:lstStyle/>
          <a:p>
            <a:r>
              <a:rPr lang="en-US" sz="5400">
                <a:solidFill>
                  <a:schemeClr val="tx1"/>
                </a:solidFill>
                <a:latin typeface="Arial"/>
              </a:rPr>
              <a:t>It’s also here…</a:t>
            </a:r>
          </a:p>
        </p:txBody>
      </p:sp>
      <p:pic>
        <p:nvPicPr>
          <p:cNvPr id="4" name="Google Shape;879;p18">
            <a:extLst>
              <a:ext uri="{FF2B5EF4-FFF2-40B4-BE49-F238E27FC236}">
                <a16:creationId xmlns:a16="http://schemas.microsoft.com/office/drawing/2014/main" id="{11426AB4-9DD6-D31D-1DF8-3B84FCFCE004}"/>
              </a:ext>
            </a:extLst>
          </p:cNvPr>
          <p:cNvPicPr preferRelativeResize="0"/>
          <p:nvPr/>
        </p:nvPicPr>
        <p:blipFill>
          <a:blip r:embed="rId3"/>
          <a:srcRect l="8473" r="8473"/>
          <a:stretch/>
        </p:blipFill>
        <p:spPr>
          <a:xfrm>
            <a:off x="522796" y="3321268"/>
            <a:ext cx="2536511" cy="2079623"/>
          </a:xfrm>
          <a:prstGeom prst="rect">
            <a:avLst/>
          </a:prstGeom>
          <a:noFill/>
          <a:ln>
            <a:noFill/>
          </a:ln>
        </p:spPr>
      </p:pic>
      <p:pic>
        <p:nvPicPr>
          <p:cNvPr id="6" name="Picture 5">
            <a:extLst>
              <a:ext uri="{FF2B5EF4-FFF2-40B4-BE49-F238E27FC236}">
                <a16:creationId xmlns:a16="http://schemas.microsoft.com/office/drawing/2014/main" id="{7026CAF1-EFDB-368E-1B8C-971CC235D2B6}"/>
              </a:ext>
            </a:extLst>
          </p:cNvPr>
          <p:cNvPicPr>
            <a:picLocks noChangeAspect="1"/>
          </p:cNvPicPr>
          <p:nvPr/>
        </p:nvPicPr>
        <p:blipFill>
          <a:blip r:embed="rId4"/>
          <a:srcRect/>
          <a:stretch/>
        </p:blipFill>
        <p:spPr>
          <a:xfrm>
            <a:off x="3059307" y="3321268"/>
            <a:ext cx="1872458" cy="2079623"/>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1F0591AE-964D-B1C1-0C4A-8BB22BF7E7C8}"/>
              </a:ext>
            </a:extLst>
          </p:cNvPr>
          <p:cNvPicPr>
            <a:picLocks noChangeAspect="1"/>
          </p:cNvPicPr>
          <p:nvPr/>
        </p:nvPicPr>
        <p:blipFill>
          <a:blip r:embed="rId5"/>
          <a:stretch>
            <a:fillRect/>
          </a:stretch>
        </p:blipFill>
        <p:spPr>
          <a:xfrm>
            <a:off x="4931765" y="3321263"/>
            <a:ext cx="4069720" cy="2079627"/>
          </a:xfrm>
          <a:prstGeom prst="rect">
            <a:avLst/>
          </a:prstGeom>
        </p:spPr>
      </p:pic>
      <p:pic>
        <p:nvPicPr>
          <p:cNvPr id="11" name="Picture 8" descr="Data experts are becoming football&amp;#39;s best signings - BBC News">
            <a:extLst>
              <a:ext uri="{FF2B5EF4-FFF2-40B4-BE49-F238E27FC236}">
                <a16:creationId xmlns:a16="http://schemas.microsoft.com/office/drawing/2014/main" id="{2F0AEC74-4B0F-9D7D-42A2-C1DDA3C132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34" r="4493"/>
          <a:stretch/>
        </p:blipFill>
        <p:spPr bwMode="auto">
          <a:xfrm>
            <a:off x="9001485" y="3321268"/>
            <a:ext cx="2667719" cy="207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422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F680-1FDC-9BA0-4FDD-ADBF87CC8DAE}"/>
              </a:ext>
            </a:extLst>
          </p:cNvPr>
          <p:cNvSpPr>
            <a:spLocks noGrp="1"/>
          </p:cNvSpPr>
          <p:nvPr>
            <p:ph type="title"/>
          </p:nvPr>
        </p:nvSpPr>
        <p:spPr>
          <a:xfrm>
            <a:off x="1299644" y="650993"/>
            <a:ext cx="9592712" cy="535225"/>
          </a:xfrm>
        </p:spPr>
        <p:txBody>
          <a:bodyPr/>
          <a:lstStyle/>
          <a:p>
            <a:pPr algn="ctr"/>
            <a:r>
              <a:rPr lang="en-US" sz="4800">
                <a:latin typeface="Arial"/>
              </a:rPr>
              <a:t>THE DIGITAL INDUSTRY</a:t>
            </a:r>
            <a:br>
              <a:rPr lang="en-US" sz="4800">
                <a:latin typeface="Arial"/>
              </a:rPr>
            </a:br>
            <a:r>
              <a:rPr lang="en-GB" sz="1400" b="0" i="0" u="sng">
                <a:effectLst/>
                <a:latin typeface="Arial"/>
                <a:hlinkClick r:id="rId3"/>
              </a:rPr>
              <a:t>https://vimeo.com/371350787</a:t>
            </a:r>
            <a:endParaRPr lang="en-US" sz="1400">
              <a:highlight>
                <a:srgbClr val="FFFF00"/>
              </a:highlight>
              <a:latin typeface="Arial"/>
            </a:endParaRPr>
          </a:p>
        </p:txBody>
      </p:sp>
      <p:pic>
        <p:nvPicPr>
          <p:cNvPr id="3" name="Online Media 2">
            <a:hlinkClick r:id="" action="ppaction://media"/>
            <a:extLst>
              <a:ext uri="{FF2B5EF4-FFF2-40B4-BE49-F238E27FC236}">
                <a16:creationId xmlns:a16="http://schemas.microsoft.com/office/drawing/2014/main" id="{1BE24DCD-CD7A-2C7C-FD37-ACC4DB0718CE}"/>
              </a:ext>
            </a:extLst>
          </p:cNvPr>
          <p:cNvPicPr>
            <a:picLocks noRot="1" noChangeAspect="1"/>
          </p:cNvPicPr>
          <p:nvPr>
            <a:videoFile r:link="rId1"/>
          </p:nvPr>
        </p:nvPicPr>
        <p:blipFill>
          <a:blip r:embed="rId4"/>
          <a:stretch>
            <a:fillRect/>
          </a:stretch>
        </p:blipFill>
        <p:spPr>
          <a:xfrm>
            <a:off x="2315427" y="1864075"/>
            <a:ext cx="7909476" cy="4456043"/>
          </a:xfrm>
          <a:prstGeom prst="rect">
            <a:avLst/>
          </a:prstGeom>
        </p:spPr>
      </p:pic>
    </p:spTree>
    <p:extLst>
      <p:ext uri="{BB962C8B-B14F-4D97-AF65-F5344CB8AC3E}">
        <p14:creationId xmlns:p14="http://schemas.microsoft.com/office/powerpoint/2010/main" val="232808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CEDFF-19EB-E299-CBDD-6CEEB6024E03}"/>
              </a:ext>
            </a:extLst>
          </p:cNvPr>
          <p:cNvSpPr>
            <a:spLocks noGrp="1"/>
          </p:cNvSpPr>
          <p:nvPr>
            <p:ph type="title"/>
          </p:nvPr>
        </p:nvSpPr>
        <p:spPr>
          <a:xfrm>
            <a:off x="3984187" y="540913"/>
            <a:ext cx="7842270" cy="2338086"/>
          </a:xfrm>
        </p:spPr>
        <p:txBody>
          <a:bodyPr/>
          <a:lstStyle/>
          <a:p>
            <a:pPr algn="ctr"/>
            <a:r>
              <a:rPr lang="en-US" sz="5400">
                <a:latin typeface="Arial"/>
              </a:rPr>
              <a:t>Today YOU are the digital agency…</a:t>
            </a:r>
          </a:p>
        </p:txBody>
      </p:sp>
      <p:sp>
        <p:nvSpPr>
          <p:cNvPr id="3" name="Subtitle 2">
            <a:extLst>
              <a:ext uri="{FF2B5EF4-FFF2-40B4-BE49-F238E27FC236}">
                <a16:creationId xmlns:a16="http://schemas.microsoft.com/office/drawing/2014/main" id="{BA120569-A4B4-EF12-357D-7A40CBC7E1C5}"/>
              </a:ext>
            </a:extLst>
          </p:cNvPr>
          <p:cNvSpPr>
            <a:spLocks noGrp="1"/>
          </p:cNvSpPr>
          <p:nvPr>
            <p:ph type="subTitle" idx="1"/>
          </p:nvPr>
        </p:nvSpPr>
        <p:spPr>
          <a:xfrm>
            <a:off x="4589419" y="3270365"/>
            <a:ext cx="6618511" cy="3051447"/>
          </a:xfrm>
        </p:spPr>
        <p:txBody>
          <a:bodyPr/>
          <a:lstStyle/>
          <a:p>
            <a:pPr marL="457200" indent="-457200">
              <a:lnSpc>
                <a:spcPct val="150000"/>
              </a:lnSpc>
              <a:buClr>
                <a:schemeClr val="bg1"/>
              </a:buClr>
              <a:buFont typeface="Courier New" panose="02070309020205020404" pitchFamily="49" charset="0"/>
              <a:buChar char="o"/>
            </a:pPr>
            <a:r>
              <a:rPr lang="en-GB" kern="0">
                <a:latin typeface="Arial"/>
              </a:rPr>
              <a:t>The role of agencies and clients</a:t>
            </a:r>
          </a:p>
          <a:p>
            <a:pPr marL="457200" indent="-457200">
              <a:lnSpc>
                <a:spcPct val="150000"/>
              </a:lnSpc>
              <a:buClr>
                <a:schemeClr val="bg1"/>
              </a:buClr>
              <a:buFont typeface="Courier New" panose="02070309020205020404" pitchFamily="49" charset="0"/>
              <a:buChar char="o"/>
            </a:pPr>
            <a:r>
              <a:rPr lang="en-GB" kern="0">
                <a:latin typeface="Arial"/>
              </a:rPr>
              <a:t>Getting a client brief</a:t>
            </a:r>
          </a:p>
          <a:p>
            <a:pPr marL="457200" indent="-457200">
              <a:lnSpc>
                <a:spcPct val="150000"/>
              </a:lnSpc>
              <a:buClr>
                <a:schemeClr val="bg1"/>
              </a:buClr>
              <a:buFont typeface="Courier New" panose="02070309020205020404" pitchFamily="49" charset="0"/>
              <a:buChar char="o"/>
            </a:pPr>
            <a:r>
              <a:rPr lang="en-GB" kern="0">
                <a:latin typeface="Arial"/>
              </a:rPr>
              <a:t>Our process to solve the brief is…</a:t>
            </a:r>
            <a:endParaRPr lang="en-US">
              <a:latin typeface="Arial"/>
            </a:endParaRPr>
          </a:p>
        </p:txBody>
      </p:sp>
    </p:spTree>
    <p:extLst>
      <p:ext uri="{BB962C8B-B14F-4D97-AF65-F5344CB8AC3E}">
        <p14:creationId xmlns:p14="http://schemas.microsoft.com/office/powerpoint/2010/main" val="3407534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F680-1FDC-9BA0-4FDD-ADBF87CC8DAE}"/>
              </a:ext>
            </a:extLst>
          </p:cNvPr>
          <p:cNvSpPr>
            <a:spLocks noGrp="1"/>
          </p:cNvSpPr>
          <p:nvPr>
            <p:ph type="title"/>
          </p:nvPr>
        </p:nvSpPr>
        <p:spPr>
          <a:xfrm>
            <a:off x="1946383" y="1146550"/>
            <a:ext cx="10096976" cy="557636"/>
          </a:xfrm>
        </p:spPr>
        <p:txBody>
          <a:bodyPr/>
          <a:lstStyle/>
          <a:p>
            <a:pPr marL="0" marR="0" lvl="0" indent="0" algn="l" rtl="0">
              <a:lnSpc>
                <a:spcPct val="100000"/>
              </a:lnSpc>
              <a:spcBef>
                <a:spcPts val="0"/>
              </a:spcBef>
              <a:spcAft>
                <a:spcPts val="0"/>
              </a:spcAft>
              <a:buClr>
                <a:srgbClr val="434295"/>
              </a:buClr>
              <a:buSzPts val="3800"/>
              <a:buFont typeface="Arial"/>
              <a:buNone/>
            </a:pPr>
            <a:r>
              <a:rPr lang="en-GB" sz="4400" b="1" i="0" u="none" strike="noStrike" cap="none">
                <a:solidFill>
                  <a:srgbClr val="434295"/>
                </a:solidFill>
                <a:latin typeface="Arial"/>
                <a:ea typeface="Arial"/>
                <a:cs typeface="Arial"/>
                <a:sym typeface="Arial"/>
              </a:rPr>
              <a:t>OUR 3 STEPS TO SOLVING A BRIEF:</a:t>
            </a:r>
            <a:endParaRPr lang="en-GB" sz="4400">
              <a:latin typeface="Arial"/>
            </a:endParaRPr>
          </a:p>
        </p:txBody>
      </p:sp>
      <p:sp>
        <p:nvSpPr>
          <p:cNvPr id="3" name="Google Shape;1377;p56">
            <a:extLst>
              <a:ext uri="{FF2B5EF4-FFF2-40B4-BE49-F238E27FC236}">
                <a16:creationId xmlns:a16="http://schemas.microsoft.com/office/drawing/2014/main" id="{BD24DF6B-342A-CF37-303C-03D6E4EFE5CA}"/>
              </a:ext>
            </a:extLst>
          </p:cNvPr>
          <p:cNvSpPr/>
          <p:nvPr/>
        </p:nvSpPr>
        <p:spPr>
          <a:xfrm>
            <a:off x="2651259" y="4534178"/>
            <a:ext cx="2159000" cy="456856"/>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3200" b="0" i="0" u="none" strike="noStrike" cap="none">
                <a:solidFill>
                  <a:srgbClr val="434295"/>
                </a:solidFill>
                <a:latin typeface="Calibre Medium" panose="020B0603030202060203"/>
                <a:ea typeface="Arial"/>
                <a:cs typeface="Arial"/>
                <a:sym typeface="Arial"/>
              </a:rPr>
              <a:t>1. Discover</a:t>
            </a:r>
            <a:endParaRPr sz="3200" b="0" i="0" u="none" strike="noStrike" cap="none">
              <a:solidFill>
                <a:srgbClr val="434295"/>
              </a:solidFill>
              <a:latin typeface="Calibre Medium" panose="020B0603030202060203"/>
              <a:ea typeface="Arial"/>
              <a:cs typeface="Arial"/>
              <a:sym typeface="Arial"/>
            </a:endParaRPr>
          </a:p>
        </p:txBody>
      </p:sp>
      <p:sp>
        <p:nvSpPr>
          <p:cNvPr id="5" name="Google Shape;1378;p56">
            <a:extLst>
              <a:ext uri="{FF2B5EF4-FFF2-40B4-BE49-F238E27FC236}">
                <a16:creationId xmlns:a16="http://schemas.microsoft.com/office/drawing/2014/main" id="{0251A39F-EE83-219C-B12E-A86E8C0BB1F1}"/>
              </a:ext>
            </a:extLst>
          </p:cNvPr>
          <p:cNvSpPr/>
          <p:nvPr/>
        </p:nvSpPr>
        <p:spPr>
          <a:xfrm>
            <a:off x="5232400" y="4534178"/>
            <a:ext cx="1735667" cy="456856"/>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3200" b="0" i="0" u="none" strike="noStrike" cap="none">
                <a:solidFill>
                  <a:srgbClr val="434295"/>
                </a:solidFill>
                <a:latin typeface="Calibre Medium" panose="020B0603030202060203"/>
                <a:ea typeface="Arial"/>
                <a:cs typeface="Arial"/>
                <a:sym typeface="Arial"/>
              </a:rPr>
              <a:t>2. Design</a:t>
            </a:r>
            <a:endParaRPr sz="3200" b="0" i="0" u="none" strike="noStrike" cap="none">
              <a:solidFill>
                <a:srgbClr val="434295"/>
              </a:solidFill>
              <a:latin typeface="Calibre Medium" panose="020B0603030202060203"/>
              <a:ea typeface="Arial"/>
              <a:cs typeface="Arial"/>
              <a:sym typeface="Arial"/>
            </a:endParaRPr>
          </a:p>
        </p:txBody>
      </p:sp>
      <p:sp>
        <p:nvSpPr>
          <p:cNvPr id="6" name="Google Shape;1379;p56">
            <a:extLst>
              <a:ext uri="{FF2B5EF4-FFF2-40B4-BE49-F238E27FC236}">
                <a16:creationId xmlns:a16="http://schemas.microsoft.com/office/drawing/2014/main" id="{0979BFA8-CECD-7D8C-4343-5AC65FC97FFC}"/>
              </a:ext>
            </a:extLst>
          </p:cNvPr>
          <p:cNvSpPr/>
          <p:nvPr/>
        </p:nvSpPr>
        <p:spPr>
          <a:xfrm>
            <a:off x="7390208" y="4537385"/>
            <a:ext cx="2162176" cy="456856"/>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3200" b="0" i="0" u="none" strike="noStrike" cap="none">
                <a:solidFill>
                  <a:srgbClr val="434295"/>
                </a:solidFill>
                <a:latin typeface="Calibre Medium" panose="020B0603030202060203"/>
                <a:ea typeface="Arial"/>
                <a:cs typeface="Arial"/>
                <a:sym typeface="Arial"/>
              </a:rPr>
              <a:t>3. Deliver</a:t>
            </a:r>
            <a:endParaRPr sz="3200" b="0" i="0" u="none" strike="noStrike" cap="none">
              <a:solidFill>
                <a:srgbClr val="434295"/>
              </a:solidFill>
              <a:latin typeface="Calibre Medium" panose="020B0603030202060203"/>
              <a:ea typeface="Arial"/>
              <a:cs typeface="Arial"/>
              <a:sym typeface="Arial"/>
            </a:endParaRPr>
          </a:p>
        </p:txBody>
      </p:sp>
      <p:pic>
        <p:nvPicPr>
          <p:cNvPr id="7" name="Google Shape;1380;p56">
            <a:extLst>
              <a:ext uri="{FF2B5EF4-FFF2-40B4-BE49-F238E27FC236}">
                <a16:creationId xmlns:a16="http://schemas.microsoft.com/office/drawing/2014/main" id="{DE8B0506-5844-0A63-3412-C9FF1F3D0525}"/>
              </a:ext>
            </a:extLst>
          </p:cNvPr>
          <p:cNvPicPr preferRelativeResize="0"/>
          <p:nvPr/>
        </p:nvPicPr>
        <p:blipFill rotWithShape="1">
          <a:blip r:embed="rId2">
            <a:alphaModFix/>
          </a:blip>
          <a:srcRect/>
          <a:stretch/>
        </p:blipFill>
        <p:spPr>
          <a:xfrm>
            <a:off x="3067099" y="2985790"/>
            <a:ext cx="1325731" cy="1307059"/>
          </a:xfrm>
          <a:prstGeom prst="rect">
            <a:avLst/>
          </a:prstGeom>
          <a:noFill/>
          <a:ln>
            <a:noFill/>
          </a:ln>
        </p:spPr>
      </p:pic>
      <p:pic>
        <p:nvPicPr>
          <p:cNvPr id="8" name="Google Shape;1381;p56">
            <a:extLst>
              <a:ext uri="{FF2B5EF4-FFF2-40B4-BE49-F238E27FC236}">
                <a16:creationId xmlns:a16="http://schemas.microsoft.com/office/drawing/2014/main" id="{E92C454F-AA74-DB00-67B6-30DDC6304860}"/>
              </a:ext>
            </a:extLst>
          </p:cNvPr>
          <p:cNvPicPr preferRelativeResize="0"/>
          <p:nvPr/>
        </p:nvPicPr>
        <p:blipFill rotWithShape="1">
          <a:blip r:embed="rId3">
            <a:alphaModFix/>
          </a:blip>
          <a:srcRect/>
          <a:stretch/>
        </p:blipFill>
        <p:spPr>
          <a:xfrm>
            <a:off x="5449260" y="2999369"/>
            <a:ext cx="1293479" cy="1293479"/>
          </a:xfrm>
          <a:prstGeom prst="rect">
            <a:avLst/>
          </a:prstGeom>
          <a:noFill/>
          <a:ln>
            <a:noFill/>
          </a:ln>
        </p:spPr>
      </p:pic>
      <p:pic>
        <p:nvPicPr>
          <p:cNvPr id="9" name="Google Shape;1382;p56">
            <a:extLst>
              <a:ext uri="{FF2B5EF4-FFF2-40B4-BE49-F238E27FC236}">
                <a16:creationId xmlns:a16="http://schemas.microsoft.com/office/drawing/2014/main" id="{18C54C04-FF15-AACD-0BB4-4D8658BCBCDB}"/>
              </a:ext>
            </a:extLst>
          </p:cNvPr>
          <p:cNvPicPr preferRelativeResize="0"/>
          <p:nvPr/>
        </p:nvPicPr>
        <p:blipFill rotWithShape="1">
          <a:blip r:embed="rId4">
            <a:alphaModFix/>
          </a:blip>
          <a:srcRect/>
          <a:stretch/>
        </p:blipFill>
        <p:spPr>
          <a:xfrm>
            <a:off x="7884548" y="2998417"/>
            <a:ext cx="1160815" cy="1293480"/>
          </a:xfrm>
          <a:prstGeom prst="rect">
            <a:avLst/>
          </a:prstGeom>
          <a:noFill/>
          <a:ln>
            <a:noFill/>
          </a:ln>
        </p:spPr>
      </p:pic>
    </p:spTree>
    <p:extLst>
      <p:ext uri="{BB962C8B-B14F-4D97-AF65-F5344CB8AC3E}">
        <p14:creationId xmlns:p14="http://schemas.microsoft.com/office/powerpoint/2010/main" val="4204996973"/>
      </p:ext>
    </p:extLst>
  </p:cSld>
  <p:clrMapOvr>
    <a:masterClrMapping/>
  </p:clrMapOvr>
</p:sld>
</file>

<file path=ppt/theme/theme1.xml><?xml version="1.0" encoding="utf-8"?>
<a:theme xmlns:a="http://schemas.openxmlformats.org/drawingml/2006/main" name="Simple Light">
  <a:themeElements>
    <a:clrScheme name="BIMA Digital Day">
      <a:dk1>
        <a:srgbClr val="000000"/>
      </a:dk1>
      <a:lt1>
        <a:srgbClr val="FFFFFF"/>
      </a:lt1>
      <a:dk2>
        <a:srgbClr val="595959"/>
      </a:dk2>
      <a:lt2>
        <a:srgbClr val="EEEEEE"/>
      </a:lt2>
      <a:accent1>
        <a:srgbClr val="51BBB5"/>
      </a:accent1>
      <a:accent2>
        <a:srgbClr val="662C91"/>
      </a:accent2>
      <a:accent3>
        <a:srgbClr val="20ABFF"/>
      </a:accent3>
      <a:accent4>
        <a:srgbClr val="E13E95"/>
      </a:accent4>
      <a:accent5>
        <a:srgbClr val="FFB300"/>
      </a:accent5>
      <a:accent6>
        <a:srgbClr val="002A7D"/>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1856</Words>
  <Application>Microsoft Office PowerPoint</Application>
  <PresentationFormat>Widescreen</PresentationFormat>
  <Paragraphs>171</Paragraphs>
  <Slides>32</Slides>
  <Notes>23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Calibre Medium</vt:lpstr>
      <vt:lpstr>Calibri</vt:lpstr>
      <vt:lpstr>Courier New</vt:lpstr>
      <vt:lpstr>Gill Sans</vt:lpstr>
      <vt:lpstr>Wingdings</vt:lpstr>
      <vt:lpstr>Simple Light</vt:lpstr>
      <vt:lpstr>8th November 2023</vt:lpstr>
      <vt:lpstr>We are: </vt:lpstr>
      <vt:lpstr>PowerPoint Presentation</vt:lpstr>
      <vt:lpstr>WHAT IS DIGITAL?</vt:lpstr>
      <vt:lpstr>What’s Digital?</vt:lpstr>
      <vt:lpstr>It’s also here…</vt:lpstr>
      <vt:lpstr>THE DIGITAL INDUSTRY https://vimeo.com/371350787</vt:lpstr>
      <vt:lpstr>Today YOU are the digital agency…</vt:lpstr>
      <vt:lpstr>OUR 3 STEPS TO SOLVING A BRIEF:</vt:lpstr>
      <vt:lpstr>This year we have one challenge brief.   Thanks to our challenge partner:</vt:lpstr>
      <vt:lpstr>PowerPoint Presentation</vt:lpstr>
      <vt:lpstr>PowerPoint Presentation</vt:lpstr>
      <vt:lpstr>PowerPoint Presentation</vt:lpstr>
      <vt:lpstr>TIME FOR A BREAK</vt:lpstr>
      <vt:lpstr>LET’S TACKLE  THAT BRIEF! </vt:lpstr>
      <vt:lpstr>OUR 3 STEPS TO SOLVING A BRIEF:</vt:lpstr>
      <vt:lpstr>PowerPoint Presentation</vt:lpstr>
      <vt:lpstr>PowerPoint Presentation</vt:lpstr>
      <vt:lpstr>PowerPoint Presentation</vt:lpstr>
      <vt:lpstr>15 MINUTES REMAINING</vt:lpstr>
      <vt:lpstr>PowerPoint Presentation</vt:lpstr>
      <vt:lpstr>PowerPoint Presentation</vt:lpstr>
      <vt:lpstr>PowerPoint Presentation</vt:lpstr>
      <vt:lpstr>15 MINUTES REMAINING</vt:lpstr>
      <vt:lpstr>PowerPoint Presentation</vt:lpstr>
      <vt:lpstr>PowerPoint Presentation</vt:lpstr>
      <vt:lpstr>PowerPoint Presentation</vt:lpstr>
      <vt:lpstr>PowerPoint Presentation</vt:lpstr>
      <vt:lpstr>PowerPoint Presentation</vt:lpstr>
      <vt:lpstr>15 MINUTES REMAINING</vt:lpstr>
      <vt:lpstr>TIME TO PRESENT   GOOD LUCK!</vt:lpstr>
      <vt:lpstr>8th November 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DAY</dc:title>
  <dc:creator>Alise Vilsone</dc:creator>
  <cp:lastModifiedBy>Giorgia Andreano</cp:lastModifiedBy>
  <cp:revision>11</cp:revision>
  <dcterms:created xsi:type="dcterms:W3CDTF">2020-10-26T08:54:21Z</dcterms:created>
  <dcterms:modified xsi:type="dcterms:W3CDTF">2023-10-05T11:12:57Z</dcterms:modified>
</cp:coreProperties>
</file>